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FB58-6745-1133-FFB9-3DE961E33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E6B8D-5EDD-6445-28EE-EB9DF8D92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A585A-CFAC-2D19-076C-EB59A7B1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D697-EA6A-9D3A-6272-EE14D429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FD9D-7D53-E520-327F-016074B9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CAA6-51E3-B4A8-F121-17737A95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0A8BA-C82A-A717-41F8-D60E85BE4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89CB7-DDFF-49A8-06D9-C5B028AA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13EFF-1087-E4FD-4549-8329A27A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D315-EE08-D35E-BF1E-9E86229C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3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B0378-F318-2668-0938-7C74F5E5F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F97F9-9CEC-2050-E30A-642D51490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67A07-CB23-0A0A-FA17-DD90A0E2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0AF36-B228-22DA-C10C-37823E9A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D77B0-EABA-1606-6434-EF5169EF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2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E94D-1E00-28E3-5B28-9812CCB1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08E12-1301-1593-3E94-8912256DC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D033C-5142-C3DE-533C-68121927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1BBA9-F94B-E1DF-0A42-F7CAA14F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0AD0D-983F-D7F5-6033-C42776DE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2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8BB7-C3DA-A734-14F1-7BC891F2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875BD-7C25-D4BF-D931-7BC51BA79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DD424-D599-C997-6C60-B28698A4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76E88-368B-F158-78F4-3C1CF17B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2B23-3E73-CD44-DAAA-35A162B8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8DF1-8595-16E8-B625-44FA626E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10C8-F594-0CA1-E767-9C42045A5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52430-2E86-F1CC-D4D4-68122195D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62F5F-FD70-43EC-9D53-5FF787E1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622CB-0896-3154-B1B4-8079B85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030C-DA03-2777-050B-4CB8997E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0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EDAB-353C-408C-ECB6-7CEF59AD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BCED5-2DD1-70AE-2F43-36B523E4B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3D3E3-4530-D8F4-B2C6-951E122F0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64DD5-3B73-5F1E-CC8D-4347EA418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A0AD4-962D-904A-2B2D-023541C8C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3B094-29B5-6D04-096A-7ED163D2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F6829-DE74-3FF7-FE5C-EA51D549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0DFBF-5EDD-19A8-3F98-916DF21B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2633-C1F7-65A9-538D-DE6D965D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83EF5-6244-03CE-4C01-F8907589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63E6E-9506-55CD-F3AD-FF0106CA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93B6D-1E27-DD9F-8071-7BCE8050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1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E384F-53AB-AEFA-B42D-1FD5FC26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BFC89-BFB4-7C2F-107D-ACED2DCF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A3C2-2CC4-54D3-6673-9D827981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8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E5EA-AC95-D41A-9E28-498B040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E5EF-2953-4DDD-57B5-4890F8215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80CF5-9E02-EC1D-F849-FCF95EA11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C78DC-2299-D484-0083-EFFCC4DF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C31FB-8088-E959-43FE-F223732E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B438D-A3AC-E1A9-2EDD-1646A290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6049-94DB-4CF0-8B04-BD4BF95E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6C88C-9237-27E6-9A5A-17F007A4B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FFD58-EC57-8ECD-4108-DDEB86948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5D002-F349-A171-EDDD-CA4B2C45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A5473-3C87-51C2-5788-178303FC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947A2-4EF7-1CD5-371F-CC7013D2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EC971-23BD-5038-ED19-459E9532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7999E-A2D1-11BF-62A3-87DDB3B9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17779-EFA9-3BF8-A67A-761B34FB5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A2062-075C-25AB-760D-5E9C824F9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09C09-ABED-9DB0-E872-0301D008C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0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rs-online.com/d51f/A700000009518927.pdf" TargetMode="External"/><Relationship Id="rId2" Type="http://schemas.openxmlformats.org/officeDocument/2006/relationships/hyperlink" Target="file:///G:\Websites\p\project-cms-rpc-endcap\RPC\Services\Cooling\Components\Suppliers\Legris\catalogue\03_maquette_tubes_Print_EN.indd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Websites\p\project-cms-rpc-endcap\RPC\Services\Cooling\Components\Suppliers\Legris\catalogue\parkerlegrisCompFitting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irsutto.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bachofen.c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BED6-9CA1-8638-1F21-02314173D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Legris</a:t>
            </a:r>
            <a:r>
              <a:rPr lang="en-GB" dirty="0"/>
              <a:t> fittings</a:t>
            </a:r>
            <a:br>
              <a:rPr lang="en-GB" dirty="0"/>
            </a:br>
            <a:r>
              <a:rPr lang="en-GB" dirty="0"/>
              <a:t>Suppliers France and </a:t>
            </a:r>
            <a:r>
              <a:rPr lang="en-GB" dirty="0" err="1"/>
              <a:t>switzerland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02630-1EC3-7858-4B0D-B46047198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7 May 2024</a:t>
            </a:r>
          </a:p>
        </p:txBody>
      </p:sp>
    </p:spTree>
    <p:extLst>
      <p:ext uri="{BB962C8B-B14F-4D97-AF65-F5344CB8AC3E}">
        <p14:creationId xmlns:p14="http://schemas.microsoft.com/office/powerpoint/2010/main" val="131370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F877A-84C0-44B2-D947-1F7721222103}"/>
              </a:ext>
            </a:extLst>
          </p:cNvPr>
          <p:cNvSpPr txBox="1"/>
          <p:nvPr/>
        </p:nvSpPr>
        <p:spPr>
          <a:xfrm>
            <a:off x="259080" y="412595"/>
            <a:ext cx="10957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Catalogue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All of </a:t>
            </a:r>
            <a:r>
              <a:rPr lang="en-GB" dirty="0" err="1"/>
              <a:t>legris</a:t>
            </a:r>
            <a:r>
              <a:rPr lang="en-GB" dirty="0"/>
              <a:t>/ parker fittings</a:t>
            </a:r>
          </a:p>
          <a:p>
            <a:r>
              <a:rPr lang="en-GB" dirty="0">
                <a:hlinkClick r:id="rId2" action="ppaction://hlinkfile"/>
              </a:rPr>
              <a:t>file:///G:/Websites/p/project-cms-rpc-endcap/RPC/Services/Cooling/Components/Suppliers/Legris/catalogue/03_maquette_tubes_Print_EN.indd.pdf</a:t>
            </a:r>
            <a:endParaRPr lang="en-GB" dirty="0"/>
          </a:p>
          <a:p>
            <a:endParaRPr lang="en-GB" dirty="0"/>
          </a:p>
          <a:p>
            <a:r>
              <a:rPr lang="en-GB" dirty="0"/>
              <a:t>From </a:t>
            </a:r>
            <a:r>
              <a:rPr lang="en-GB" dirty="0" err="1"/>
              <a:t>rs</a:t>
            </a:r>
            <a:endParaRPr lang="en-GB" dirty="0"/>
          </a:p>
          <a:p>
            <a:r>
              <a:rPr lang="en-GB" dirty="0">
                <a:hlinkClick r:id="rId3"/>
              </a:rPr>
              <a:t>https://docs.rs-online.com/d51f/A700000009518927.pdf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Compression fittings</a:t>
            </a:r>
          </a:p>
          <a:p>
            <a:r>
              <a:rPr lang="en-GB" dirty="0"/>
              <a:t> </a:t>
            </a:r>
            <a:r>
              <a:rPr lang="en-GB" dirty="0">
                <a:hlinkClick r:id="rId4" action="ppaction://hlinkfile"/>
              </a:rPr>
              <a:t>file:///G:/Websites/p/project-cms-rpc-endcap/RPC/Services/Cooling/Components/Suppliers/Legris/catalogue/parkerlegrisCompFittings.pdf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6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B9FEC-4B75-04D8-BB57-279DDA8FE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67" y="0"/>
            <a:ext cx="93568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E76A15-EA62-007E-6344-2116B67B63D4}"/>
              </a:ext>
            </a:extLst>
          </p:cNvPr>
          <p:cNvSpPr txBox="1"/>
          <p:nvPr/>
        </p:nvSpPr>
        <p:spPr>
          <a:xfrm>
            <a:off x="144965" y="1405054"/>
            <a:ext cx="205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info@airsutto.ch</a:t>
            </a:r>
            <a:endParaRPr lang="en-GB" dirty="0"/>
          </a:p>
          <a:p>
            <a:r>
              <a:rPr lang="en-GB" dirty="0"/>
              <a:t>+41919115400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66A3F-5CB9-65CB-7470-B51583819823}"/>
              </a:ext>
            </a:extLst>
          </p:cNvPr>
          <p:cNvSpPr txBox="1"/>
          <p:nvPr/>
        </p:nvSpPr>
        <p:spPr>
          <a:xfrm>
            <a:off x="209642" y="5268280"/>
            <a:ext cx="192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info@bachofen.ch</a:t>
            </a:r>
            <a:endParaRPr lang="en-GB" dirty="0"/>
          </a:p>
          <a:p>
            <a:r>
              <a:rPr lang="en-GB" dirty="0"/>
              <a:t>+41449441111</a:t>
            </a:r>
          </a:p>
        </p:txBody>
      </p:sp>
    </p:spTree>
    <p:extLst>
      <p:ext uri="{BB962C8B-B14F-4D97-AF65-F5344CB8AC3E}">
        <p14:creationId xmlns:p14="http://schemas.microsoft.com/office/powerpoint/2010/main" val="192220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87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26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91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30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Legris fittings Suppliers France and switzerland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Legris fittings Suppliers France and switzerland</dc:title>
  <dc:creator>Ian Crotty</dc:creator>
  <cp:lastModifiedBy>Ian Crotty</cp:lastModifiedBy>
  <cp:revision>2</cp:revision>
  <dcterms:created xsi:type="dcterms:W3CDTF">2024-05-07T09:13:53Z</dcterms:created>
  <dcterms:modified xsi:type="dcterms:W3CDTF">2024-05-07T09:21:47Z</dcterms:modified>
</cp:coreProperties>
</file>