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8T17:14:31.10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 3985,'-1'65,"3"72,-2-132,1-1,0 0,0 0,1 0,-1 0,1-1,0 1,0 0,0-1,0 1,1-1,-1 0,1 0,0 0,0 0,0 0,0 0,1-1,-1 0,1 1,1-1,14 8,0-1,1-1,20 5,13 7,-22-9,-1-1,1-1,1-1,-1-2,1-2,1-1,-1-1,0-1,0-2,16-3,-30 0,0 0,0 0,0-2,-1 0,10-6,38-12,-58 22,1-1,-1 0,0 0,0 0,0-1,-1 0,1 0,-1-1,0 0,0 0,-1 0,5-6,-2 0,0 0,-2-1,1 0,-1 0,-1 0,4-13,-1-5,-1-1,-1 1,-1-1,-1-19,3-20,0-11,-4-1,-5-57,-1 10,1-4,-1 30,9-69,4 105,-5 46,-2 0,-1 0,0-7,-3-84,0 39,2 0,3 0,7-20,-6 46,-1 0,-3-1,-3-25,1 9,4-29,7 12,-4 47,-2 1,-1-22,-2 23,2 1,4-17,-2 15,-2-1,0-9,-6-10,-3 0,-2 0,-2 1,-2 0,-19-48,-6-28,24 66,9 39,-1-1,-2 1,-3-8,5 15,1-1,0 1,1-1,1 0,0 0,1 0,1 0,1 0,0 1,1-1,2-3,4-19,2 0,1 1,2 0,5-7,13-16,-25 51,0-1,0-1,-1 1,0-1,-1 0,0 0,-1 0,-1 0,1 0,-2-6,10-120,-4 58,-2-30,-6 18,1 66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8T17:31:18.8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0,'85'4,"0"4,51 12,37 5,152-1,97-13,-349-11,869 30,-623-14,51-15,-163-3,-134 5,19 5,57 3,1140-8,-658-5,-589 0,0-3,4-1,47-4,-125 9,22 0,0 1,0 0,0 0,0 1,0 1,0 0,-1 0,9-1,-1 0,1 0,-1 0,1 0,0 1,0-1,-1 1,1 0,0 0,1-1,-1 1,0 0,0 1,1-1,-1 0,1 0,0 1,-1-1,1 1,0-1,1 1,-1-1,0 1,1-1,-1 1,1 0,0-1,0 3,-4 33,-2-1,-2 0,-6 16,6-28,1 0,2 0,0 1,2 0,0 0,2 0,1 0,3 17,36 162,-39-164,-4-27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8T17:31:28.5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0,'88'18,"104"-9,91-10,-90-2,915 33,-667-11,49-21,-142-1,166 14,10 1,-446-9,25 6,66 3,486-12,-632 1,1 1,-2 1,5 2,-3 0,-1-2,24 1,43-5,-70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8T17:31:53.98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94 0,'0'2093,"-11"-1856,-1-12,-2 92,3-116,-9 77,-2 35,18 858,7-615,-5-300,5 273,7-353,2 66,-13 823,3-1028,2-1,1 0,8 27,-5-26,-1 0,-2 1,0 20,-6 24,0-31,2 1,2-1,3 0,5 20,-2-21,-2 1,-3 0,-2 22,1-13,7 68,-2-37,-5 1,-3-12,-1-13,2-1,4 1,4 11,1 21,-9-74,1 0,1 0,1-1,7 23,14 58,-18-67,2-2,4 6,-9-27,2 0,0 0,0 0,2-1,-1 0,5 4,-8-14,-1 0,1 0,0 0,0 0,1-1,-1 1,1-1,0 0,0-1,0 1,0-1,0 0,0 0,1-1,-1 1,1-1,-1 0,1-1,4 1,322-1,-149-2,-173 2,50-1,-1 2,0 3,-1 3,28 7,-10 2,0-4,0-3,1-4,56-3,897-3,-1023 1,0 0,0-1,0 0,-1-1,1 1,-1-1,1-1,-1 1,1-1,-1 0,0 0,-1-1,1 0,0 0,-1 0,0-1,0 1,0-1,-1-1,0 1,0 0,0-1,0 0,-1 0,0 0,0 0,-1-1,5-12,0 0,-2-1,0 0,-1 0,-1 0,-1 0,-1 0,-1-13,-2-46,-3-1,-6-14,-8-116,9 45,9 111,-3-1,-1 1,-6-15,-3-20,4-1,4 0,5 0,5-49,-1-28,-7-39,-9-6,4 20,10-90,2 79,-1 19,-5-199,-7 256,2 39,4-11,5-1123,-13 1006,0 6,13-2097,-3 2247,-8-35,-1-38,-3-59,4 79,0 16,3 36,2-48,3 59,-7-44,-2-43,9 122,0-1,0 1,-2 0,0 0,0 0,-3-3,-13-53,1-22,-3 1,-10-15,20 74,4 11,0-1,2-1,-2-14,-3-41,4 0,3-62,5 119,0 10,-1 1,0 0,-1-1,0 1,-1-1,-1-3,2 12,0 0,0 0,0 1,-1-1,1 0,-1 1,1-1,-1 1,0 0,0-1,0 1,0 0,-1 0,1 1,0-1,-1 0,1 1,-1-1,0 1,0 0,1 0,-1 0,0 0,0 0,0 1,-2-1,-28-2,0 1,0 2,-32 4,-25 0,-752-4,764 3,-26 6,24-1,-17-3,-33-3,-26 0,-22-8,89-6,54 7,0 1,-23 1,-100 4,138-1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8T17:31:13.4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184 928,'-1'15,"-1"-1,-1 1,0 0,-1-1,0 0,-2 2,-11 39,-32 189,29-139,-5 70,8 2,6 134,8-182,-16 2279,22-1563,4-573,28 147,58 265,-75-561,18 166,-10 84,-14 296,-13-574,1 261,18 31,9 71,-26 320,-11-542,-3 214,12-360,-1-22,7 46,-5-111,1-1,-1 1,1-1,0 1,0-1,0 0,0 1,1-1,-1 0,1 0,-1 0,1 0,0 0,0 0,0 0,0-1,0 1,0-1,0 1,0-1,2 1,59 23,-31-14,209 77,-81-32,172 58,-136-49,-36-9,2-8,108 15,-173-51,0-5,68-4,3 1,1233 8,-1283-17,-1-5,0-6,55-16,108-33,-221 49,1 3,0 3,0 2,1 3,15 2,-45 4,61-2,0 4,0 5,0 3,4 6,-73-11,-17-4,1-1,0 1,-1-1,1 0,0 0,0-1,1 0,-6 0,1-1,0 1,0-1,0 0,-1 0,1 0,-1 0,1-1,-1 1,1-1,-1 1,0-1,1 0,-1 0,0 0,0 0,-1 0,1-1,1-1,22-35,-2-1,-2-1,-1-1,-3-1,-1 0,-2-1,5-34,12-78,3-93,-27 197,21-238,-10-118,-22-291,1 504,-57-872,9 284,-42-256,41 551,9-146,33 448,0-371,10 248,-20-88,-4-28,22-179,4 281,12-32,-4 137,0 24,2-114,-12 90,10 0,9 0,-10 127,-4-9,-1-1,6 18,1-25,-12-218,1 307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8T17:31:14.9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 0,'0'2126,"0"-2052,-6 22,3-69,-1-1,-1 0,-1 0,-1-1,-6 11,13-34,0 0,-1 0,0 0,1-1,-1 1,0 0,0 0,0-1,0 1,0-1,0 1,-1-1,1 1,0-1,-1 0,1 1,-1-1,1 0,-1 0,0 0,1 0,-1 0,0-1,0 1,0-1,0 1,-19-4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8T17:31:34.6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1,'121'-1,"188"4,-230 2,0 3,67 16,-64-11,0-3,1-4,0-4,17-4,102 3,-53 10,-53-3,9-4,-4-1,1 5,71 3,1088-8,-644-5,-600 3,0 2,-1-1,1 2,-1 0,0 2,0-1,-1 2,53 16,69 16,-133-37,1-1,-1 1,0 0,0 1,-1-1,1 1,0 0,-1-1,0 2,1-1,-1 0,0 1,-1-1,1 1,-1 0,1 0,-1 0,0 0,-1 0,1 0,0 3,2 12,0-1,-1 1,-1 0,-1 15,4 22,3 43,-4 0,-6 66,-1-21,3 1352,-1-1480,-2-1,0 0,0 0,-2 0,0-1,0 1,-1-1,-2 2,0 2,6-14,1-1,-1 0,0 0,0 0,0-1,0 1,0 0,-1-1,1 0,-1 1,0-1,-1 1,-15 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8T17:31:36.3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0,'4'1,"1"-1,-1 1,0 0,0 0,-1 0,1 1,0 0,0 0,-1 0,1 0,-1 0,1 0,-1 1,0 0,0 0,1 1,4 4,-2 0,1 0,-1 0,0 1,-1 0,0 1,144 331,-141-313,1 2,-7-31,-1-19,-2-23,0 10,1-1,2 0,1-2,-1 24,1 1,-1-1,2 1,0-1,0 1,1 0,0 1,1-1,0 1,6-7,6-6,0 2,2-1,1 2,21-16,-31 28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8T17:32:02.2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 2702,'1'-1,"0"1,0 0,-1-1,1 1,0-1,0 1,0-1,0 1,-1-1,1 0,0 1,0-1,-1 0,1 0,-1 1,1-1,-1 0,1 0,-1 0,1 0,-1 0,0 0,1 0,-1 0,0 1,0-1,0 0,0 0,0-1,4-35,-4 30,5-534,-8 289,3 185,2-7,-4-1,-11-67,6 86,4-1,2-55,2 50,-3 1,-4-20,-25-203,24 198,4-2,6-52,-1 4,-3 48,-1 18,6-45,-4 113,1-1,0 1,-1 0,1 0,0 0,0 0,0 0,0 0,1 0,-1 0,1 0,-1 0,1 0,0 1,-1-1,1 1,0-1,0 1,0 0,0 0,0 0,0 0,0 0,1 0,-1 1,0-1,0 1,1-1,-1 1,3 0,10-2,1 1,-1 1,1 0,4 2,-9-1,146 14,43 15,-80-10,1-6,103 0,-184-13,-1 3,1 1,9 4,-1 0,36 0,85 5,123 29,-157-25,1-6,41-5,-88-4,48 8,-60-3,21-3,1626-6,-1685-1,-1-2,13-3,-11 1,-1 2,6 2,-23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8T17:32:04.7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1,'24'3,"1"0,-1 2,-1 1,1 1,-1 0,0 2,-1 1,19 11,15 5,-14-7,1-3,2-1,-1-1,43 5,-80-18,2 0,0 0,-1 1,1 0,-1 1,0-1,0 1,0 1,3 1,-11-4,1-1,-1 0,1 0,-1 1,0-1,1 1,-1-1,0 0,0 1,1-1,-1 1,0-1,0 0,0 1,0-1,1 1,-1-1,0 1,0-1,0 1,0-1,0 1,0-1,0 1,0-1,0 1,0-1,-1 1,1-1,0 0,0 1,0-1,0 1,-1-1,-15 18,-27 8,41-24,-132 61,72-26,45-26,0-1,0-1,-1 0,0-1,-1-1,-7 2,6-3,0 1,0 2,-3 1,10-3,0-1,-1 0,0-1,0-1,0 0,-1-1,-6 0,-11-1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8T17:34:30.20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334 1,'9'20,"0"1,-2 1,-1-1,0 1,-2 0,-1 0,1 20,-1 36,-6 50,0-16,3 553,-2-635,0 0,-6 18,-3 53,13 106,-4 84,1-269,-1 1,-1-1,-1 0,-1 0,-1 0,0-1,-2 1,-1-1,-1 0,10-21,0 0,0 0,0 1,0-1,-1 0,1 0,0 0,0 0,0 1,0-1,0 0,-1 0,1 0,0 0,0 0,0 0,0 0,-1 0,1 0,0 0,0 0,0 1,-1-1,1 0,0 0,0 0,0 0,-1 0,1-1,0 1,0 0,0 0,-1 0,1 0,0 0,0 0,0 0,0 0,-1 0,1 0,0-1,0 1,0 0,0 0,0 0,-1 0,1 0,0-1,-9-13,-6-22,14 33,-15-36,-3 1,-1 0,-2 2,-12-15,27 41,-18-33,-18-41,20 37,-21-29,36 61,0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8T17:14:35.099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54 1717,'0'-62,"-2"0,-3 0,-2 0,-6-14,1 3,4-2,3 1,3-1,7-48,-3-19,-2-448,3 565,1-1,1 1,1 1,2-1,0 1,1 0,13-21,-22 43,10-18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8T17:34:33.82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1 552,'0'-5,"0"1,1 0,-1-1,1 1,0 0,0 0,1-1,-1 1,1 0,0 1,0-1,0 0,1 0,-1 1,1-1,3-2,4-4,1 1,1 0,0 0,6-2,-7 4,0-1,0 0,-1 0,0-1,1-1,14-21,-1-1,-2-1,-1-1,-1-1,-1-4,73-119,-92 156,1 1,-1 0,1 0,-1 0,1-1,0 1,0 0,-1 0,1 0,0 0,0 0,0 0,0 0,0 0,0 1,0-1,0 0,0 1,1-1,-1 1,0-1,0 1,0 0,0 0,0 0,-1 1,1-1,0 0,0 0,0 1,-1-1,1 0,0 1,0-1,-1 1,1-1,0 1,-1-1,1 1,-1-1,1 1,-1 0,1-1,-1 1,1 0,-1 0,2 2,0 0,0 0,-1 1,1-1,-1 1,0-1,0 1,0 0,-1 0,1-1,-1 1,0 0,0 0,0 0,-2 5,0 0,0 0,-1 0,0-1,-1 1,0-1,0 1,0-1,-1-1,-1 1,1-1,-2 2,-11 8,1 0,-2-2,-18 13,19-14,-165 130,174-136,1 0,0 0,0 1,1 0,0 0,0 1,-3 7,2-1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8T17:14:47.29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 26,'-2'166,"5"179,7-234,-3-54,-2 47,-6 1383,1-1480,0 0,1 0,0 0,0 0,0 0,1 0,0 0,0 0,0-1,1 1,0-1,1 0,1 2,-2-4,0-1,0 1,0-1,0 0,1 0,0 0,0-1,0 1,0-1,0 0,0 0,0 0,1-1,-1 0,0 1,1-2,0 1,-1 0,1-1,2 0,370 0,-162-2,-184 3,-18 0,0 0,0-1,0-1,0 0,2-1,-12 2,-1 0,0-1,1 1,-1-1,0 0,0 0,1 0,-1 0,0 0,0-1,0 1,0 0,-1-1,1 0,0 1,-1-1,1 0,-1 0,1 0,-1 0,0 0,0 0,0 0,0 0,0-1,0 1,-1 0,1-3,1-17,-1-1,-1 0,-1 1,-1-1,-1 1,-1-1,-1 1,-7-21,-6-31,9-18,8 69,-1 0,-1 0,-1-5,-3-15,2-1,3 1,1-1,4-39,0-18,-3-848,1 928,1 1,1-1,3-7,-2 7,-1-1,0 1,-2-5,1-62,0-21,-7-32,4 137,0 1,1 0,-1-1,-1 1,1 0,0 0,-1 0,0 0,1 0,-1 0,0 0,0 1,-1-1,1 1,-1-1,1 1,-1 0,0 0,0 0,0 0,0 1,0-1,0 1,0 0,0 0,-1 0,1 0,0 0,-1 1,-2 0,-16-3,-1 1,1 1,-1 1,-10 1,5 0,-539 0,547-1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8T17:14:56.61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209 1,'4'-1,"1"1,0 1,-1-1,1 0,-1 1,1 0,-1 0,1 1,-1-1,0 1,0 0,0 0,0 0,0 0,0 1,0 0,-1 0,1 0,-1 0,3 3,-3-1,0 0,0 0,-1 0,0 1,0-1,0 1,0-1,-1 1,0 0,0 0,0 0,-1 0,0-1,0 5,-1 4,-1 0,0-1,-1 1,0 0,-1-1,-1 0,0 0,-1 0,0-1,-1 1,0-2,-1 1,-3 3,-36 27,87-49,-12-6,-18 7,0 2,0-1,0 1,1 1,-1 0,1 1,1-1,-10 3,0 0,0 0,1 0,-1 1,0-1,0 0,0 1,1-1,-1 1,0 0,0 0,0 0,0 0,0 0,-1 0,1 1,0-1,0 0,-1 1,1-1,-1 1,1 0,-1 0,0-1,0 1,1 0,-1 0,-1 0,1 0,0 0,0 1,-1-1,1 0,-1 0,0 0,0 2,4 24,-2 0,-1 1,-2-1,0 0,-2 0,-4 13,1 11,5-51,1 1,0 0,0 0,0-1,0 1,0 0,0-1,0 1,1 0,-1-1,0 1,1 0,0-1,-1 1,1-1,0 1,0-1,0 1,0-1,0 1,0-1,0 0,1 1,1 0,0 0,1 0,0-1,-1 1,1-1,0 0,-1 0,4 1,-5-2,1 0,-1 0,1 1,-1-1,0 1,1 0,-1-1,0 1,1 0,-1 1,0-1,0 0,0 0,0 1,0 0,0-1,0 1,-1 0,1 0,0 0,-1 0,0 0,1 0,-1 0,0 0,0 1,0-1,-1 0,1 1,0-1,-1 2,0 6,0 1,-1-1,-1 1,0-1,0 0,-1 0,0 0,-1 0,0 0,0-1,-4 5,3-5,1 0,-1 1,1-1,1 1,0 0,0 0,1 0,0 0,1 0,0 0,1 0,0 1,1 2,1-3,1 1,-1 0,-1 0,0 1,-1-1,0 0,0 0,-1 0,-1 0,0 0,0 0,-1 0,-1-1,0 1,0-1,-2 2,-7 14,1-6,2 1,0 0,2 0,-1 6,7-20,0 0,1-1,0 1,0 0,1 0,0-1,0 1,0 0,1 0,0 0,0-1,1 1,0-1,0 1,1-1,1 4,-2-5,0 1,0-1,-1 0,0 1,0-1,0 1,-1-1,0 1,0-1,-1 1,1-1,-1 1,0-1,0 1,-1-1,0 0,0 0,-1 3,0-2,1 1,0-1,0 0,1 1,0 0,0-1,0 1,1 0,0-1,0 1,1 5,0-10,0-1,-1 1,1-1,0 1,0-1,0 1,0-1,0 1,0-1,0 0,1 0,-1 0,0 0,1 0,-1 0,1 0,-1 0,1 0,-1-1,1 1,0-1,-1 1,1-1,0 1,0-1,48 4,-39-4,53-2,-49 0,0 1,0 0,0 2,0-1,0 2,0 0,0 1,-1 0,4 2,-16-4,0 0,-1 0,1-1,0 2,0-1,-1 0,1 0,0 0,-1 1,1-1,-1 1,0-1,1 1,-1 0,0 0,0-1,0 1,0 0,-1 0,1 0,0 0,-1 0,1 0,-1 0,0 0,1 0,-1 0,0 0,-1 0,1 0,0 0,0 1,-1-1,1 0,-1 0,0-1,0 1,1 0,-1 0,0 0,-1 0,1-1,-1 2,-7 11,0-1,-1 0,-1 0,0-1,-3 1,7-5,-16 17,1 0,2 2,0 1,2 0,-8 19,-14 8,33-47,1 0,0 1,0 0,0 0,1 0,0 0,1 1,-1 2,4-10,1 0,-1 0,0-1,0 1,0 0,0-1,-1 1,1 0,0-1,-1 0,1 1,-1-1,1 0,-1 0,1 0,-1 0,0 0,0 0,0 0,1 0,-1-1,-2 1,0 0,0 0,0 0,-1-1,1 0,0 0,-1 0,1 0,0-1,-1 1,1-1,-1 0,2 0,0 0,1 0,-1 0,1 0,-1 0,1 0,-1-1,1 1,0-1,0 0,0 1,0-1,0 0,0 0,0 0,0-2,1 2,0 0,0 0,1 0,-1 0,1 0,0 0,-1 0,1 0,0 0,0 0,0 0,1 0,-1 0,0 1,1-1,-1 0,1 0,0 0,0 0,-1 0,1 1,0-1,1 0,-1 1,1-2,2-2,0-1,0 1,1 0,0 1,0-1,0 1,0 0,0 0,1 1,0 0,0 0,0 0,0 0,5 0,-1 0,0 1,0 1,1-1,-1 2,0-1,1 2,-1-1,0 1,2 1,13 4,1 0,-1 2,-1 1,0 0,0 2,-1 1,3 3,-16-11,0 0,0-1,0 0,0-1,1 0,-1 0,1-1,-1 0,1-1,-1 0,9-2,-38-2,0 0,0-1,1-1,-16-8,-8-1,-85-26,-208-76,314 108,-1 0,1-2,1 0,-10-7,25 14,1 1,-1 0,1-1,0 0,0 0,0 0,0-1,1 1,0-1,0 0,0 0,0 0,1 0,0 0,0-1,0 1,1-1,0 1,0-1,0 1,1-2,0-8,2 0,0-1,1 1,0 0,1 0,0 1,2-1,0 1,6-11,12-18,2 1,14-17,-21 36,1 1,1 1,1 1,1 1,0 1,2 1,18-10,-17 11,0-1,-1-1,-1-1,-1-1,-1-1,-1-2,2-3,27-24,-43 45,-1-1,1 0,-1 0,0 0,-1-1,1 0,-1 0,-1 0,1-1,-1 1,0-1,0-4,3-19,-1 0,-2 0,-1-1,-2 1,-1-8,3-55,2 53,2 1,4-12,-3 20,-2-1,-1 0,0-33,-4 34,0 18,-1 1,0-1,-1 0,0 1,-1-1,0 0,1 11,0 0,0 1,0-1,0 0,-1 0,1 1,-1-1,1 1,-1-1,0 1,0 0,0-1,0 1,0 0,-1 0,1 1,-1-1,1 0,-1 1,1 0,-1 0,0-1,0 1,0 1,0-1,0 0,1 1,-1 0,-1-1,-8 1,-1 0,1 1,0 0,-1 1,1 0,0 1,0 0,1 1,-1 0,1 1,-1 1,1 0,1 0,-1 1,1 0,1 1,-4 3,-17 16,2 1,1 1,1 2,-16 25,34-45,0 0,0 0,1 1,1 0,0 0,0 0,1 1,1 0,0 0,1 0,0 0,1 0,1 1,0-1,1 10,-1 70,1-26,3 22,-1-80,0 0,0-1,1 0,0 1,0-1,1 0,1 2,14 37,-16-41,-1 1,1-1,0 1,1-1,0 0,0 0,0-1,0 1,1-1,0 0,0 0,1-1,-1 1,1-1,0 0,3 1,18 10,0-2,0-2,14 4,21 9,-29-11,2-2,0-1,0-2,3-1,-18-3,-18-3,1-1,-1 1,0-1,1 1,-1 0,0 0,0 0,0 0,0 1,0-1,0 1,0-1,0 1,0-1,-1 1,1 0,-1 0,1 0,-1 0,0 0,0 0,0 0,0 1,0-1,0 0,-1 0,1 1,-1-1,1 1,-1-1,0 0,0 1,0-1,0 1,-1-1,1 0,-1 1,1-1,-1 0,0 1,-2 8,0-1,-1 0,0 0,0 0,-1 0,-1-1,1 0,-6 5,-9 9,-2-1,0-1,-2-1,0-2,-1 0,0-1,-14 5,11-5,-20 12,-52 34,97-60,-1 0,1 1,0-1,0 1,1 0,-1 0,1 0,-1 0,1 1,1-1,-1 0,0 1,1-1,0 1,-12 71,11-54,-21 91,23-108,0-1,0 1,0-1,0 1,1-1,0 0,0 1,0-1,1 0,-1 0,1 0,0 0,0 0,0 0,1 0,-1-1,1 1,0-1,0 0,0 0,4 3,-1-1,0 0,0 0,0-1,1 0,-1 0,1-1,0 0,0 0,1 0,-1-1,0 0,4 0,15-1,-1 0,25-3,-12 0,-18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8T17:16:44.83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354 1051,'1'-17,"1"1,1 0,0 0,1 0,1 1,1 0,3-8,-2 5,0 0,-1 0,-2-1,1 0,-1-8,-1 1,2 0,0 0,2 1,1 0,1 0,9-17,-4 6,-1 0,-2-1,-2 0,1-10,-10 42,1-1,-1 1,0 0,-1-1,1 1,-1 0,0-1,0 1,-1 0,1 0,-1 0,0 0,-1 0,1 1,-1-1,0 1,0-1,0 1,-1 0,1 0,-1 0,-4-3,-2-1,0 1,0 0,-1 0,0 1,0 0,0 1,-1 0,0 1,-3-1,-8-1,0-2,1 0,1-2,-1 0,1-2,-5-3,-1-2,17 11,0 1,1-1,0-1,0 0,1 0,-1-1,2 0,-1 0,-4-7,-1 2,-1 2,0 0,0 1,-13-7,12 7,27 15,91 35,-16-6,-27-2,-42-21,1-1,-1-1,10 3,-23-10,14 4,-1 1,-1 0,1 2,-1 0,2 2,-15-8,0 0,1 1,-1-1,-1 1,1 0,0 0,-1 0,0 0,0 1,0-1,-1 1,1 0,-1 0,0 0,-1 0,1 0,-1 0,0 0,0 1,0 3,-1 240,-2-110,1-128,-1 1,1-1,-2 1,0-1,0 0,-1 0,-2 4,1-3,1 0,0 0,1 1,0-1,0 13,-11 51,10-60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8T17:16:50.469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429 271,'-8'0,"0"0,1 0,-1-1,1 0,-1-1,1 0,0 0,0 0,0-1,-5-2,-1-3,0-1,1 0,0-1,-7-8,-37-45,45 49,0 0,0 2,-1-1,-1 1,-4-2,7 7,-2 0,1 0,-1 1,1 0,-2 1,1 1,-1 0,1 1,-8-2,3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8T17:26:02.57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6442,'232'11,"0"1,237-12,1196 28,-1356-10,1080 66,-1201-71,502 49,-541-40,-1 6,-2 7,86 34,-85-20,2-6,55 5,14 3,17 14,-94-24,-48-11,-1 5,36 22,47 18,-93-42,9 4,1-4,28 3,38 2,150 16,-263-51,1-2,18-4,-23 2,0 0,1 3,0 2,-30-2,-1 1,1 0,-1 1,0 1,1 0,-2-1,0 1,0-2,0 0,0 0,1-1,-1 0,3 0,17-2,-1-1,1-2,27-6,-21 3,0 2,18 1,-48 3,1-1,-1 1,0-1,0 0,0-1,1 1,-1-1,-1-1,1 1,0-1,0 0,-1 0,0 0,0-1,0 0,1-1,0-1,0-1,0 0,0 0,-1-1,0 1,-1-1,1 0,-2-1,1 1,-1-1,0-1,30-80,3 1,36-62,-19 51,-18 34,-2-1,7-29,33-98,-66 174,-2 5,1 0,0 0,1 1,1-1,0 2,1-1,6-6,-4 5,-1 0,-1 0,0-1,-1 0,-1-1,0 0,-1 0,-1 0,-1-1,1-8,3-30,-2-1,-1-37,-3-558,-5 317,3-2566,3 2867,0-1,3 1,1 0,10-32,13-61,-14 59,3 0,4 0,2 2,13-22,-28 65,28-61,24-62,28-65,-52 128,35-56,-48 93,-7 19,1 2,0 0,2 1,1 1,1 1,0 1,14-8,-16 12,-3 3,0 1,2 2,9-6,19-10,5-8,-8 5,1 3,17-7,43-21,-65 32,1 2,1 1,45-13,-56 23,-1-3,14-7,52-20,-65 29,151-43,-149 47,1 1,0 1,0 2,18 1,391 3,-430-1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8T17:26:25.55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1,'5'1,"-1"0,0 0,0 0,0 1,0 0,0 0,0 0,3 2,14 7,18 7,0 1,34 23,13 7,-48-28,-1 1,-1 3,-2 1,22 21,-9-8,-22-20,-2 2,10 11,-25-24,-1 1,0 0,-1 1,0-1,0 1,-1 0,0 1,2 7,18 46,-17-49,-2 1,0 0,-1 0,0 0,-2 0,0 1,1 10,-4-24,-1 0,2 0,-1 0,0 0,1 0,-1 0,1 0,0 0,0 0,0 0,0 0,1-1,-1 1,1 0,-1-1,1 1,0-1,0 0,0 0,1 1,1-1,0 0,1 0,-1 0,0-1,1 1,-1-1,1 0,-1-1,1 1,0-1,-1 0,1 0,1 0,520-5,-524 5,0 0,1 0,-1 0,0 0,1 0,-1 0,0 0,0 1,1 0,-1-1,0 1,0 0,0 0,0 0,0 0,0 0,0 1,0-1,0 0,0 1,1 1,-2 0,0 0,0 0,0 0,-1-1,1 1,-1 0,0 0,1 0,-1 0,-1 0,1 0,0 0,-1 0,1 0,-1 0,0 0,0 0,-10 48,3 1,2-1,2 15,4-55,-22 161,12-108,2 1,2 34,7 875,-1-971,0 0,0 1,0-1,0 0,0 0,1 1,0-1,-1 0,1 0,0 0,1 0,-1 0,0 0,1 0,0-1,-1 1,1 0,0-1,1 1,-1-1,2 0,0 0,0 0,0 0,0 0,0-1,0 0,1 0,-1 0,1 0,-1-1,0 1,1-1,-1 0,3-1,83 0,118-4,-111-5,-46 4,0 2,2 2,-6 4,-33 0,0-1,0 0,0-1,0-1,0 0,0-1,0 0,3-2,-15 3,0 0,0-1,0 1,0 0,0-1,-1 0,1 1,0-1,-1 0,1 0,-1 0,0 0,1 0,-1 0,0 0,0 0,0 0,-1-1,1 1,0 0,-1-1,0 1,1 0,-1-1,0 1,0 0,-1-1,1-11,-1-1,-1 1,-1 0,-1-5,-1-6,-1-30,3 0,2-18,-2-44,-8 31,6 51,1 1,1-11,1 16,-1 0,-1 1,-2-1,-1 0,0 1,1 0,2-1,0 0,2-6,3-710,0 741,-1 1,0-1,0 1,-1-1,1 1,-1-1,0 1,0-1,0 1,0 0,0 0,-1-1,0 1,1 0,-3-2,2 3,-1 0,1 0,-1 0,0 1,1-1,-1 1,0-1,0 1,0 0,0 0,0 0,-1 1,1-1,0 1,0 0,0 0,-3 0,-45 0,-1 3,-39 8,-5 0,38-8,41-3,-1 0,0 2,1 0,-1 1,1 1,-16 5,-5 7,0 2,-4 3,30-14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8T17:26:26.94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6,'6'3,"0"0,1 0,-1 0,1-1,-1 0,1 0,0-1,0 1,0-2,0 1,0-1,0 0,0 0,0-1,10 1,684 4,-360-7,-321 4,27 0,-45-1,-1 0,1 0,0 0,-1-1,1 1,0 0,-1-1,1 1,0-1,-1 1,1-1,-1 0,1 0,-1 0,0 0,1 0,-1 0,0 0,0 0,2-1,1-13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6D078-0220-4D2E-925E-932FD5A85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DE7EE-1C76-432A-8ED5-472107D86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DD9E5-36AD-4AA9-81F1-5B514169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1B8F-09CA-48B8-9DB9-57E5E5EB8456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7A59-2A0B-48DF-B8A5-A608D69F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0CB67-FADD-444E-B2DE-BAA11E12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8CBF-F742-4AC2-AF3D-DACCF01C4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8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60C6F-69EC-42A6-B228-BB5CD8037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0EF05-F49F-4934-B3ED-A9B9C56A4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4267B-BB1B-47F5-B09A-AD60B3EF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1B8F-09CA-48B8-9DB9-57E5E5EB8456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F38AB-0C78-4067-8C54-083DD5D6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E7F24-AA91-46C6-A352-3F103F4E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8CBF-F742-4AC2-AF3D-DACCF01C4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63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C373FB-BA44-4253-ADB6-69206A0A3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3F9D8-5CCA-4652-BF1C-7B270419A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1F2CB-4DA2-421D-8997-BB5FC51F7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1B8F-09CA-48B8-9DB9-57E5E5EB8456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52076-5CF1-4155-9B8D-5CB209F4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16519-A2CB-4B06-9343-8C7E0FB1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8CBF-F742-4AC2-AF3D-DACCF01C4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01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D83E7-5C24-4AFA-BDCC-27B1661C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962AE-8FF3-4A5C-A2B1-AD54A2332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AE415-DD46-4B9F-9A6B-C592E2C8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1B8F-09CA-48B8-9DB9-57E5E5EB8456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B4799-7788-4D04-8597-EC65D0F13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95EC0-DB95-49DE-8F2D-0208B467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8CBF-F742-4AC2-AF3D-DACCF01C4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26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3628-31E2-4C7F-A1AE-DF419F2B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970DB-81FE-4D81-9ED9-A07729472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B6289-1717-46F6-8C58-D6FDDA8D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1B8F-09CA-48B8-9DB9-57E5E5EB8456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C04B5-9A3C-4C42-93F5-017B68D6D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2EEE2-BBF1-4612-9B65-5A8343D1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8CBF-F742-4AC2-AF3D-DACCF01C4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9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3F315-7086-4A0C-ADC4-4B7D8141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94ECF-EDEB-406B-97D4-85B5DB07D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37A93-F7B0-4505-855B-2BF727686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229B2-B28E-47ED-A330-22734E66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1B8F-09CA-48B8-9DB9-57E5E5EB8456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A96CA-1929-4C5D-B45E-4371C9D7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FFEE1-11D8-4B55-A9D7-1EE686D9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8CBF-F742-4AC2-AF3D-DACCF01C4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21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DFBCE-F2BE-4860-A30E-643BFD884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1FF61-887B-47D1-8117-243B162EA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2E250-AB3E-4ED4-A011-1D0BE7CFC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C1AE5-8E0B-4D1C-B1C8-0429140B3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EC8F3F-1BE3-4C82-9659-1BB3A1AE5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95AB4-D439-4447-A80B-11C02322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1B8F-09CA-48B8-9DB9-57E5E5EB8456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31B78C-B9D7-4E64-BDAD-C1BD93B5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21D32B-340D-4C39-813A-6ED1C44C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8CBF-F742-4AC2-AF3D-DACCF01C4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0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9B081-0053-4BBA-AD2D-3E953289E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497791-582C-4EA6-8D7F-7525CDBED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1B8F-09CA-48B8-9DB9-57E5E5EB8456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9D1BC-E37D-4E8B-94F6-7B9AB180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403C1-7CBE-4BEC-BE7F-8D41A0A7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8CBF-F742-4AC2-AF3D-DACCF01C4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48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5BE4E-B85B-42BE-AE73-A395A48F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1B8F-09CA-48B8-9DB9-57E5E5EB8456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8BF19C-0C72-4518-80E5-F9710A77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E679C-287C-42E1-9C50-04B8CCD1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8CBF-F742-4AC2-AF3D-DACCF01C4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9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AA0A-39FC-4D9D-A5FD-90B9D2D8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2E785-6198-437B-A653-8E2CABBFF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B4F73-9348-4FA4-AFB5-8B5658C82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5FAAC-D863-4C78-B148-F122CC05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1B8F-09CA-48B8-9DB9-57E5E5EB8456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F446D-4612-437A-9B42-DDEF1344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FF8CC-46EE-441E-BF0D-D364105F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8CBF-F742-4AC2-AF3D-DACCF01C4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84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42295-B167-431F-8C9D-51C98D18D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8CC1F4-02E1-4822-BEBC-4A14E81B4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8CC4A-3731-46E1-A534-E3B721972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452CD-F931-4948-ACC5-0BA1A4336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1B8F-09CA-48B8-9DB9-57E5E5EB8456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23D2D-91EF-48EF-AB3C-614D6DED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60C3E-8E59-4244-BB48-68A4132D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8CBF-F742-4AC2-AF3D-DACCF01C4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22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CB5A6D-23CA-4671-A743-9A9B2209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61ED2-05EF-4B6A-8B0B-C714503D3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78880-64CB-47B5-85E9-AC4EF228C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1B8F-09CA-48B8-9DB9-57E5E5EB8456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03F1D-252B-4E38-BFF3-DEBAAE8C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2FFDF-564D-4BD2-996A-B56528413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8CBF-F742-4AC2-AF3D-DACCF01C4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98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customXml" Target="../ink/ink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ustomXml" Target="../ink/ink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customXml" Target="../ink/ink15.xml"/><Relationship Id="rId18" Type="http://schemas.openxmlformats.org/officeDocument/2006/relationships/image" Target="../media/image25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22.png"/><Relationship Id="rId17" Type="http://schemas.openxmlformats.org/officeDocument/2006/relationships/customXml" Target="../ink/ink17.xml"/><Relationship Id="rId2" Type="http://schemas.openxmlformats.org/officeDocument/2006/relationships/image" Target="../media/image17.jp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21.png"/><Relationship Id="rId19" Type="http://schemas.openxmlformats.org/officeDocument/2006/relationships/customXml" Target="../ink/ink18.xml"/><Relationship Id="rId4" Type="http://schemas.openxmlformats.org/officeDocument/2006/relationships/image" Target="../media/image18.png"/><Relationship Id="rId9" Type="http://schemas.openxmlformats.org/officeDocument/2006/relationships/customXml" Target="../ink/ink13.xml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customXml" Target="../ink/ink20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cycle, table, sitting, brown&#10;&#10;Description automatically generated">
            <a:extLst>
              <a:ext uri="{FF2B5EF4-FFF2-40B4-BE49-F238E27FC236}">
                <a16:creationId xmlns:a16="http://schemas.microsoft.com/office/drawing/2014/main" id="{AA1F467F-B4B0-4EA5-B13A-8EF06E5D1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719" y="0"/>
            <a:ext cx="32453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15F7DB-7FC5-4BC5-9465-D714D30AAF63}"/>
              </a:ext>
            </a:extLst>
          </p:cNvPr>
          <p:cNvSpPr txBox="1"/>
          <p:nvPr/>
        </p:nvSpPr>
        <p:spPr>
          <a:xfrm>
            <a:off x="7249886" y="1869621"/>
            <a:ext cx="166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Weld if possible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710F73-499B-4932-9B5D-1A5BDD03EDA2}"/>
              </a:ext>
            </a:extLst>
          </p:cNvPr>
          <p:cNvCxnSpPr>
            <a:stCxn id="6" idx="1"/>
          </p:cNvCxnSpPr>
          <p:nvPr/>
        </p:nvCxnSpPr>
        <p:spPr>
          <a:xfrm flipH="1">
            <a:off x="4041322" y="2054287"/>
            <a:ext cx="3208564" cy="1146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5A1FFB3-2E49-4755-A665-2540EBD14C02}"/>
              </a:ext>
            </a:extLst>
          </p:cNvPr>
          <p:cNvSpPr txBox="1"/>
          <p:nvPr/>
        </p:nvSpPr>
        <p:spPr>
          <a:xfrm>
            <a:off x="10161497" y="5615678"/>
            <a:ext cx="117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/>
              <a:t>@155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12050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itting, white, old&#10;&#10;Description automatically generated">
            <a:extLst>
              <a:ext uri="{FF2B5EF4-FFF2-40B4-BE49-F238E27FC236}">
                <a16:creationId xmlns:a16="http://schemas.microsoft.com/office/drawing/2014/main" id="{EFC54DB4-88E4-4EA8-8603-AE41B5276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92" y="0"/>
            <a:ext cx="325040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944B03-7F04-41C7-BCBB-77AD43C2C161}"/>
              </a:ext>
            </a:extLst>
          </p:cNvPr>
          <p:cNvSpPr txBox="1"/>
          <p:nvPr/>
        </p:nvSpPr>
        <p:spPr>
          <a:xfrm>
            <a:off x="1763486" y="1404258"/>
            <a:ext cx="357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Input of </a:t>
            </a:r>
            <a:r>
              <a:rPr lang="fr-CH" dirty="0" err="1"/>
              <a:t>recuperated</a:t>
            </a:r>
            <a:r>
              <a:rPr lang="fr-CH" dirty="0"/>
              <a:t> R134a in mixer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F3BB405-F20B-4D35-B20C-BC0490661F5C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3550578" y="1773590"/>
            <a:ext cx="3046165" cy="15879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EFCD7FC-C111-4ECB-BC88-51F793CB81BB}"/>
              </a:ext>
            </a:extLst>
          </p:cNvPr>
          <p:cNvSpPr txBox="1"/>
          <p:nvPr/>
        </p:nvSpPr>
        <p:spPr>
          <a:xfrm>
            <a:off x="10161497" y="5615678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/>
              <a:t>@CMS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9649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cycle, engine&#10;&#10;Description automatically generated">
            <a:extLst>
              <a:ext uri="{FF2B5EF4-FFF2-40B4-BE49-F238E27FC236}">
                <a16:creationId xmlns:a16="http://schemas.microsoft.com/office/drawing/2014/main" id="{91D90B5D-BAD8-440D-B49C-0E279A951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7" r="13789"/>
          <a:stretch/>
        </p:blipFill>
        <p:spPr>
          <a:xfrm>
            <a:off x="0" y="1116871"/>
            <a:ext cx="7151571" cy="46242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6148FA-BD46-436C-B195-4A4A588C51E4}"/>
              </a:ext>
            </a:extLst>
          </p:cNvPr>
          <p:cNvSpPr txBox="1"/>
          <p:nvPr/>
        </p:nvSpPr>
        <p:spPr>
          <a:xfrm>
            <a:off x="7772400" y="228600"/>
            <a:ext cx="166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Replace with valve OD10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0422240-9D9D-4302-8776-583F1749DD6A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233057" y="551766"/>
            <a:ext cx="4539343" cy="23547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4C38C7-2A30-455B-A200-07D1BA233F61}"/>
              </a:ext>
            </a:extLst>
          </p:cNvPr>
          <p:cNvSpPr txBox="1"/>
          <p:nvPr/>
        </p:nvSpPr>
        <p:spPr>
          <a:xfrm>
            <a:off x="8357508" y="793705"/>
            <a:ext cx="166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Reduction OD10</a:t>
            </a:r>
            <a:r>
              <a:rPr lang="fr-CH" dirty="0">
                <a:sym typeface="Wingdings" panose="05000000000000000000" pitchFamily="2" charset="2"/>
              </a:rPr>
              <a:t> </a:t>
            </a:r>
            <a:r>
              <a:rPr lang="fr-CH" dirty="0"/>
              <a:t>OD6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9ED536-2708-4B73-8B5A-E743FD85EC35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771900" y="1116871"/>
            <a:ext cx="4585608" cy="17896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7F87FB-24BB-4247-A476-0802E28C9D42}"/>
              </a:ext>
            </a:extLst>
          </p:cNvPr>
          <p:cNvSpPr txBox="1"/>
          <p:nvPr/>
        </p:nvSpPr>
        <p:spPr>
          <a:xfrm>
            <a:off x="8357508" y="1681975"/>
            <a:ext cx="166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Weld for OD10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1FBF34-289E-4572-9AD1-C4E2EC8F2244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910694" y="1866641"/>
            <a:ext cx="4446814" cy="2501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59849C0-87A6-4538-8C79-87B665AF2258}"/>
              </a:ext>
            </a:extLst>
          </p:cNvPr>
          <p:cNvSpPr txBox="1"/>
          <p:nvPr/>
        </p:nvSpPr>
        <p:spPr>
          <a:xfrm>
            <a:off x="971552" y="6059365"/>
            <a:ext cx="251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OD10 to buffer 20 </a:t>
            </a:r>
            <a:r>
              <a:rPr lang="fr-CH" dirty="0" err="1"/>
              <a:t>liters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771127-32ED-45E4-A719-2FCD5339950C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2228851" y="3200401"/>
            <a:ext cx="253092" cy="28589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6106F73-0010-461A-B71C-E7DB370B8CF0}"/>
              </a:ext>
            </a:extLst>
          </p:cNvPr>
          <p:cNvSpPr txBox="1"/>
          <p:nvPr/>
        </p:nvSpPr>
        <p:spPr>
          <a:xfrm>
            <a:off x="10161497" y="5615678"/>
            <a:ext cx="117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/>
              <a:t>@155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4971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itting, black, counter&#10;&#10;Description automatically generated">
            <a:extLst>
              <a:ext uri="{FF2B5EF4-FFF2-40B4-BE49-F238E27FC236}">
                <a16:creationId xmlns:a16="http://schemas.microsoft.com/office/drawing/2014/main" id="{CECE1FD7-CD26-469C-B9C8-CF472DBEC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1531" y="575178"/>
            <a:ext cx="2765652" cy="5844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95906A-5AF3-4483-B8E2-44348B9B1EC4}"/>
              </a:ext>
            </a:extLst>
          </p:cNvPr>
          <p:cNvSpPr txBox="1"/>
          <p:nvPr/>
        </p:nvSpPr>
        <p:spPr>
          <a:xfrm>
            <a:off x="97970" y="979847"/>
            <a:ext cx="387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Weld one end of flexible OD10-OD10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C142FE-D56A-42F4-BEA0-BC4D5B250AE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034267" y="1349179"/>
            <a:ext cx="1345747" cy="19002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5D23A10-5445-47EC-9BBC-90CB4E5764C2}"/>
              </a:ext>
            </a:extLst>
          </p:cNvPr>
          <p:cNvSpPr txBox="1"/>
          <p:nvPr/>
        </p:nvSpPr>
        <p:spPr>
          <a:xfrm>
            <a:off x="8058150" y="979847"/>
            <a:ext cx="387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Weld 150 cm pipe OD10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7C9FF3-A575-4D25-8D26-D05CAE76F173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8811989" y="1349179"/>
            <a:ext cx="1182458" cy="19002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FDD2E5E-C0C4-4B2D-8BE9-A2436656EBB8}"/>
                  </a:ext>
                </a:extLst>
              </p14:cNvPr>
              <p14:cNvContentPartPr/>
              <p14:nvPr/>
            </p14:nvContentPartPr>
            <p14:xfrm>
              <a:off x="6228514" y="2598493"/>
              <a:ext cx="368280" cy="15746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FDD2E5E-C0C4-4B2D-8BE9-A2436656EB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2874" y="2562493"/>
                <a:ext cx="439920" cy="164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81A27F7-59AE-41F7-AA56-D80A80BD096D}"/>
                  </a:ext>
                </a:extLst>
              </p14:cNvPr>
              <p14:cNvContentPartPr/>
              <p14:nvPr/>
            </p14:nvContentPartPr>
            <p14:xfrm>
              <a:off x="6569074" y="2532973"/>
              <a:ext cx="29520" cy="618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81A27F7-59AE-41F7-AA56-D80A80BD09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33074" y="2497333"/>
                <a:ext cx="10116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3024A41-600B-4E9A-ABC4-3B0DE0A89639}"/>
                  </a:ext>
                </a:extLst>
              </p14:cNvPr>
              <p14:cNvContentPartPr/>
              <p14:nvPr/>
            </p14:nvContentPartPr>
            <p14:xfrm>
              <a:off x="6416074" y="1622893"/>
              <a:ext cx="321120" cy="876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3024A41-600B-4E9A-ABC4-3B0DE0A896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80074" y="1587253"/>
                <a:ext cx="392760" cy="9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2B74309-33E5-4E46-840C-D5116C836DD8}"/>
                  </a:ext>
                </a:extLst>
              </p14:cNvPr>
              <p14:cNvContentPartPr/>
              <p14:nvPr/>
            </p14:nvContentPartPr>
            <p14:xfrm>
              <a:off x="6407074" y="1640173"/>
              <a:ext cx="284040" cy="778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2B74309-33E5-4E46-840C-D5116C836D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71434" y="1604173"/>
                <a:ext cx="355680" cy="85032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367C0AA-F6A8-4DC7-BBC3-66032232ECD6}"/>
              </a:ext>
            </a:extLst>
          </p:cNvPr>
          <p:cNvSpPr txBox="1"/>
          <p:nvPr/>
        </p:nvSpPr>
        <p:spPr>
          <a:xfrm>
            <a:off x="2034266" y="5494016"/>
            <a:ext cx="387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Weld pipe for pressure </a:t>
            </a:r>
            <a:r>
              <a:rPr lang="fr-CH" dirty="0" err="1"/>
              <a:t>sensor</a:t>
            </a:r>
            <a:r>
              <a:rPr lang="fr-CH" dirty="0"/>
              <a:t> </a:t>
            </a:r>
            <a:r>
              <a:rPr lang="fr-CH" dirty="0" err="1"/>
              <a:t>connection</a:t>
            </a:r>
            <a:endParaRPr lang="en-GB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891789C-53D3-4983-A408-BEE92697D763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3970563" y="3429000"/>
            <a:ext cx="2436511" cy="2065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5837E25-2425-487D-8FF5-BEB5CD704C9C}"/>
              </a:ext>
            </a:extLst>
          </p:cNvPr>
          <p:cNvSpPr txBox="1"/>
          <p:nvPr/>
        </p:nvSpPr>
        <p:spPr>
          <a:xfrm>
            <a:off x="7106917" y="5494016"/>
            <a:ext cx="387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Pressure </a:t>
            </a:r>
            <a:r>
              <a:rPr lang="fr-CH" dirty="0" err="1"/>
              <a:t>sensor</a:t>
            </a:r>
            <a:r>
              <a:rPr lang="fr-CH" dirty="0"/>
              <a:t> 0-5 </a:t>
            </a:r>
            <a:r>
              <a:rPr lang="fr-CH" dirty="0" err="1"/>
              <a:t>barg</a:t>
            </a:r>
            <a:endParaRPr lang="en-GB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E726962-A0A0-4E08-B13B-9BE91B068253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6845012" y="2114550"/>
            <a:ext cx="2198202" cy="33794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2FD8D57-1B68-4430-92B7-60231D5BDB0E}"/>
              </a:ext>
            </a:extLst>
          </p:cNvPr>
          <p:cNvSpPr txBox="1"/>
          <p:nvPr/>
        </p:nvSpPr>
        <p:spPr>
          <a:xfrm>
            <a:off x="10161497" y="5615678"/>
            <a:ext cx="117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/>
              <a:t>@155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85306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young, boy, riding, board&#10;&#10;Description automatically generated">
            <a:extLst>
              <a:ext uri="{FF2B5EF4-FFF2-40B4-BE49-F238E27FC236}">
                <a16:creationId xmlns:a16="http://schemas.microsoft.com/office/drawing/2014/main" id="{4F87B7C6-ED5C-4098-8A4B-E205B9107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26" y="0"/>
            <a:ext cx="325040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FE220D-69BF-4239-859A-B0D4895342A9}"/>
                  </a:ext>
                </a:extLst>
              </p14:cNvPr>
              <p14:cNvContentPartPr/>
              <p14:nvPr/>
            </p14:nvContentPartPr>
            <p14:xfrm>
              <a:off x="4321954" y="2927893"/>
              <a:ext cx="192240" cy="378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FE220D-69BF-4239-859A-B0D4895342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5954" y="2892253"/>
                <a:ext cx="26388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B27AA45-ED87-4042-8558-2B4E6AFAD0AF}"/>
                  </a:ext>
                </a:extLst>
              </p14:cNvPr>
              <p14:cNvContentPartPr/>
              <p14:nvPr/>
            </p14:nvContentPartPr>
            <p14:xfrm>
              <a:off x="4237714" y="2857333"/>
              <a:ext cx="154440" cy="97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B27AA45-ED87-4042-8558-2B4E6AFAD0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1714" y="2821693"/>
                <a:ext cx="226080" cy="1695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CB0FA59-6889-4EFD-BD2F-6021A8D91E57}"/>
              </a:ext>
            </a:extLst>
          </p:cNvPr>
          <p:cNvSpPr txBox="1"/>
          <p:nvPr/>
        </p:nvSpPr>
        <p:spPr>
          <a:xfrm>
            <a:off x="6649484" y="920909"/>
            <a:ext cx="387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Weld </a:t>
            </a:r>
            <a:r>
              <a:rPr lang="fr-CH" dirty="0" err="1"/>
              <a:t>small</a:t>
            </a:r>
            <a:r>
              <a:rPr lang="fr-CH" dirty="0"/>
              <a:t> </a:t>
            </a:r>
            <a:r>
              <a:rPr lang="fr-CH" dirty="0" err="1"/>
              <a:t>piece</a:t>
            </a:r>
            <a:r>
              <a:rPr lang="fr-CH" dirty="0"/>
              <a:t> of pipe OD 10 L-</a:t>
            </a:r>
            <a:r>
              <a:rPr lang="fr-CH" dirty="0" err="1"/>
              <a:t>shape</a:t>
            </a:r>
            <a:endParaRPr lang="fr-CH" dirty="0"/>
          </a:p>
          <a:p>
            <a:r>
              <a:rPr lang="fr-CH" dirty="0"/>
              <a:t>Long </a:t>
            </a:r>
            <a:r>
              <a:rPr lang="fr-CH" dirty="0" err="1"/>
              <a:t>enough</a:t>
            </a:r>
            <a:r>
              <a:rPr lang="fr-CH" dirty="0"/>
              <a:t> to </a:t>
            </a:r>
            <a:r>
              <a:rPr lang="fr-CH" dirty="0" err="1"/>
              <a:t>allow</a:t>
            </a:r>
            <a:r>
              <a:rPr lang="fr-CH" dirty="0"/>
              <a:t> to use </a:t>
            </a:r>
            <a:r>
              <a:rPr lang="fr-CH" dirty="0" err="1"/>
              <a:t>connector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6CD9AF-2103-4A24-B8EB-D0848CADE75A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4678137" y="1567240"/>
            <a:ext cx="3907644" cy="1360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4707293-3E51-4FB1-890A-D854FDCEA3B7}"/>
              </a:ext>
            </a:extLst>
          </p:cNvPr>
          <p:cNvSpPr txBox="1"/>
          <p:nvPr/>
        </p:nvSpPr>
        <p:spPr>
          <a:xfrm>
            <a:off x="10161497" y="5615678"/>
            <a:ext cx="117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/>
              <a:t>@155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4910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holding, man, hand&#10;&#10;Description automatically generated">
            <a:extLst>
              <a:ext uri="{FF2B5EF4-FFF2-40B4-BE49-F238E27FC236}">
                <a16:creationId xmlns:a16="http://schemas.microsoft.com/office/drawing/2014/main" id="{1D9988B5-4CDC-489A-9D6C-7F3384F97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54" y="0"/>
            <a:ext cx="325040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D36CD5-3A1B-447E-A585-B9E464E587CD}"/>
              </a:ext>
            </a:extLst>
          </p:cNvPr>
          <p:cNvSpPr txBox="1"/>
          <p:nvPr/>
        </p:nvSpPr>
        <p:spPr>
          <a:xfrm>
            <a:off x="7800648" y="431052"/>
            <a:ext cx="387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Fix </a:t>
            </a:r>
            <a:r>
              <a:rPr lang="fr-CH" dirty="0" err="1"/>
              <a:t>pneumatic</a:t>
            </a:r>
            <a:r>
              <a:rPr lang="fr-CH" dirty="0"/>
              <a:t> valve to rail on the </a:t>
            </a:r>
            <a:r>
              <a:rPr lang="fr-CH" dirty="0" err="1"/>
              <a:t>wall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FCED359-6F82-46DA-B23A-AF3605A1FB07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5135337" y="800384"/>
            <a:ext cx="4601608" cy="23673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60FCAE-2479-4DF2-86AF-7A1AF0C94682}"/>
              </a:ext>
            </a:extLst>
          </p:cNvPr>
          <p:cNvCxnSpPr>
            <a:cxnSpLocks/>
          </p:cNvCxnSpPr>
          <p:nvPr/>
        </p:nvCxnSpPr>
        <p:spPr>
          <a:xfrm flipV="1">
            <a:off x="4735286" y="1461833"/>
            <a:ext cx="400051" cy="15262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2EDE375-D2B8-4A20-879B-36EAE47FC42B}"/>
              </a:ext>
            </a:extLst>
          </p:cNvPr>
          <p:cNvSpPr txBox="1"/>
          <p:nvPr/>
        </p:nvSpPr>
        <p:spPr>
          <a:xfrm>
            <a:off x="10161497" y="5615678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/>
              <a:t>@CMS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7909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rty old room&#10;&#10;Description automatically generated">
            <a:extLst>
              <a:ext uri="{FF2B5EF4-FFF2-40B4-BE49-F238E27FC236}">
                <a16:creationId xmlns:a16="http://schemas.microsoft.com/office/drawing/2014/main" id="{CC732B04-6E93-456F-837F-E85D26FC8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42" y="0"/>
            <a:ext cx="325040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D5BC01-299F-4B86-8329-8CA66387CD58}"/>
              </a:ext>
            </a:extLst>
          </p:cNvPr>
          <p:cNvSpPr txBox="1"/>
          <p:nvPr/>
        </p:nvSpPr>
        <p:spPr>
          <a:xfrm>
            <a:off x="7800648" y="431052"/>
            <a:ext cx="387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Global </a:t>
            </a:r>
            <a:r>
              <a:rPr lang="fr-CH" dirty="0" err="1"/>
              <a:t>view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CC7311-B26A-49CA-9B04-826C9B73C55B}"/>
              </a:ext>
            </a:extLst>
          </p:cNvPr>
          <p:cNvSpPr txBox="1"/>
          <p:nvPr/>
        </p:nvSpPr>
        <p:spPr>
          <a:xfrm>
            <a:off x="7449584" y="1631202"/>
            <a:ext cx="3872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Bring</a:t>
            </a:r>
            <a:r>
              <a:rPr lang="fr-CH" dirty="0"/>
              <a:t> drill to fix </a:t>
            </a:r>
          </a:p>
          <a:p>
            <a:pPr marL="285750" indent="-285750">
              <a:buFontTx/>
              <a:buChar char="-"/>
            </a:pPr>
            <a:r>
              <a:rPr lang="fr-CH" dirty="0" err="1"/>
              <a:t>Compressor</a:t>
            </a:r>
            <a:endParaRPr lang="fr-CH" dirty="0"/>
          </a:p>
          <a:p>
            <a:pPr marL="285750" indent="-285750">
              <a:buFontTx/>
              <a:buChar char="-"/>
            </a:pPr>
            <a:r>
              <a:rPr lang="fr-CH" dirty="0"/>
              <a:t>Protection for </a:t>
            </a:r>
            <a:r>
              <a:rPr lang="fr-CH" dirty="0" err="1"/>
              <a:t>exctraction</a:t>
            </a:r>
            <a:r>
              <a:rPr lang="fr-CH" dirty="0"/>
              <a:t> pipe</a:t>
            </a:r>
          </a:p>
          <a:p>
            <a:pPr marL="285750" indent="-285750">
              <a:buFontTx/>
              <a:buChar char="-"/>
            </a:pPr>
            <a:r>
              <a:rPr lang="fr-CH" dirty="0"/>
              <a:t>Protection for pipe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compressor</a:t>
            </a:r>
            <a:r>
              <a:rPr lang="fr-CH" dirty="0"/>
              <a:t> to </a:t>
            </a:r>
            <a:r>
              <a:rPr lang="fr-CH" dirty="0" err="1"/>
              <a:t>wall</a:t>
            </a:r>
            <a:r>
              <a:rPr lang="fr-CH" dirty="0"/>
              <a:t> to </a:t>
            </a:r>
            <a:r>
              <a:rPr lang="fr-CH" dirty="0" err="1"/>
              <a:t>drum</a:t>
            </a:r>
            <a:r>
              <a:rPr lang="fr-CH" dirty="0"/>
              <a:t> and </a:t>
            </a:r>
            <a:r>
              <a:rPr lang="fr-CH" dirty="0" err="1"/>
              <a:t>pneumatic</a:t>
            </a:r>
            <a:endParaRPr lang="fr-CH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8D6C07-4235-4677-86E7-20F559ABE3B0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449537" y="3108530"/>
            <a:ext cx="4936344" cy="9654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645914-FFE9-48A9-9071-208407B74B36}"/>
              </a:ext>
            </a:extLst>
          </p:cNvPr>
          <p:cNvSpPr txBox="1"/>
          <p:nvPr/>
        </p:nvSpPr>
        <p:spPr>
          <a:xfrm>
            <a:off x="10161497" y="5615678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/>
              <a:t>@CMS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5887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een, indoor, building, sitting&#10;&#10;Description automatically generated">
            <a:extLst>
              <a:ext uri="{FF2B5EF4-FFF2-40B4-BE49-F238E27FC236}">
                <a16:creationId xmlns:a16="http://schemas.microsoft.com/office/drawing/2014/main" id="{CB37C6DD-A7F2-494C-A416-8DF805D53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21193" r="-296"/>
          <a:stretch/>
        </p:blipFill>
        <p:spPr>
          <a:xfrm>
            <a:off x="3681525" y="1135781"/>
            <a:ext cx="3250406" cy="5404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F22A19-DC5B-4EEA-BA7E-764A235E0A7C}"/>
              </a:ext>
            </a:extLst>
          </p:cNvPr>
          <p:cNvSpPr txBox="1"/>
          <p:nvPr/>
        </p:nvSpPr>
        <p:spPr>
          <a:xfrm>
            <a:off x="150713" y="132968"/>
            <a:ext cx="178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compressor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F718381-8CF7-47DA-9CAC-876228DDBF63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042825" y="779299"/>
            <a:ext cx="3063811" cy="18577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CBE7189-C3D3-43E0-9053-9E8E86E5CE55}"/>
              </a:ext>
            </a:extLst>
          </p:cNvPr>
          <p:cNvSpPr txBox="1"/>
          <p:nvPr/>
        </p:nvSpPr>
        <p:spPr>
          <a:xfrm>
            <a:off x="6745336" y="173016"/>
            <a:ext cx="3443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Add pressure </a:t>
            </a:r>
            <a:r>
              <a:rPr lang="fr-CH" dirty="0" err="1"/>
              <a:t>reducer</a:t>
            </a:r>
            <a:r>
              <a:rPr lang="fr-CH" dirty="0"/>
              <a:t> (Andrea). </a:t>
            </a:r>
            <a:r>
              <a:rPr lang="fr-CH" dirty="0" err="1"/>
              <a:t>Then</a:t>
            </a:r>
            <a:r>
              <a:rPr lang="fr-CH" dirty="0"/>
              <a:t> flexible (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drum</a:t>
            </a:r>
            <a:r>
              <a:rPr lang="fr-CH" dirty="0"/>
              <a:t> to </a:t>
            </a:r>
            <a:r>
              <a:rPr lang="fr-CH" dirty="0" err="1"/>
              <a:t>filter</a:t>
            </a:r>
            <a:r>
              <a:rPr lang="fr-CH" dirty="0"/>
              <a:t>)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F93998-F5E6-496D-BADD-C009180BA107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5551715" y="819347"/>
            <a:ext cx="2915468" cy="32301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857650-A90A-4C26-A0E6-F79AF3A452C8}"/>
                  </a:ext>
                </a:extLst>
              </p14:cNvPr>
              <p14:cNvContentPartPr/>
              <p14:nvPr/>
            </p14:nvContentPartPr>
            <p14:xfrm>
              <a:off x="138394" y="3363133"/>
              <a:ext cx="4386600" cy="2736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857650-A90A-4C26-A0E6-F79AF3A452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754" y="3345133"/>
                <a:ext cx="4422240" cy="27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DAF6BD98-2074-43C3-A0AA-380CC1CDB63C}"/>
              </a:ext>
            </a:extLst>
          </p:cNvPr>
          <p:cNvGrpSpPr/>
          <p:nvPr/>
        </p:nvGrpSpPr>
        <p:grpSpPr>
          <a:xfrm>
            <a:off x="6686434" y="3420013"/>
            <a:ext cx="1181520" cy="909000"/>
            <a:chOff x="6686434" y="3420013"/>
            <a:chExt cx="1181520" cy="90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38836BA-24A8-4E01-85E9-BF00A183D911}"/>
                    </a:ext>
                  </a:extLst>
                </p14:cNvPr>
                <p14:cNvContentPartPr/>
                <p14:nvPr/>
              </p14:nvContentPartPr>
              <p14:xfrm>
                <a:off x="6686434" y="3420013"/>
                <a:ext cx="785520" cy="909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38836BA-24A8-4E01-85E9-BF00A183D91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68434" y="3402373"/>
                  <a:ext cx="821160" cy="9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F6770C9-4092-49D2-B19B-BEE629B6F45F}"/>
                    </a:ext>
                  </a:extLst>
                </p14:cNvPr>
                <p14:cNvContentPartPr/>
                <p14:nvPr/>
              </p14:nvContentPartPr>
              <p14:xfrm>
                <a:off x="7412554" y="3679933"/>
                <a:ext cx="455400" cy="11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F6770C9-4092-49D2-B19B-BEE629B6F45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94914" y="3662293"/>
                  <a:ext cx="491040" cy="46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887AA21-54B8-412E-9D6E-8AADB3F5ED98}"/>
              </a:ext>
            </a:extLst>
          </p:cNvPr>
          <p:cNvSpPr txBox="1"/>
          <p:nvPr/>
        </p:nvSpPr>
        <p:spPr>
          <a:xfrm>
            <a:off x="82203" y="4838425"/>
            <a:ext cx="3443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Pipe OD10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compressor</a:t>
            </a:r>
            <a:endParaRPr lang="fr-CH" dirty="0"/>
          </a:p>
          <a:p>
            <a:r>
              <a:rPr lang="fr-CH" dirty="0"/>
              <a:t>It can </a:t>
            </a:r>
            <a:r>
              <a:rPr lang="fr-CH" dirty="0" err="1"/>
              <a:t>be</a:t>
            </a:r>
            <a:r>
              <a:rPr lang="fr-CH" dirty="0"/>
              <a:t> on the </a:t>
            </a:r>
            <a:r>
              <a:rPr lang="fr-CH" dirty="0" err="1"/>
              <a:t>floor</a:t>
            </a:r>
            <a:r>
              <a:rPr lang="fr-CH" dirty="0"/>
              <a:t> (in the corner)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EDB2ED-B666-49F8-86B3-F3BD90A7065D}"/>
              </a:ext>
            </a:extLst>
          </p:cNvPr>
          <p:cNvSpPr txBox="1"/>
          <p:nvPr/>
        </p:nvSpPr>
        <p:spPr>
          <a:xfrm>
            <a:off x="7427136" y="4838425"/>
            <a:ext cx="64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filter</a:t>
            </a:r>
            <a:endParaRPr lang="en-GB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8C7C1EC-511A-486F-8402-819ABE833770}"/>
              </a:ext>
            </a:extLst>
          </p:cNvPr>
          <p:cNvCxnSpPr>
            <a:cxnSpLocks/>
          </p:cNvCxnSpPr>
          <p:nvPr/>
        </p:nvCxnSpPr>
        <p:spPr>
          <a:xfrm flipH="1" flipV="1">
            <a:off x="7347857" y="4405968"/>
            <a:ext cx="292398" cy="4324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2F5A2B5-31EF-4EAA-9C0E-5E86757D37B7}"/>
              </a:ext>
            </a:extLst>
          </p:cNvPr>
          <p:cNvSpPr txBox="1"/>
          <p:nvPr/>
        </p:nvSpPr>
        <p:spPr>
          <a:xfrm>
            <a:off x="8898795" y="2770139"/>
            <a:ext cx="199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Output </a:t>
            </a:r>
            <a:r>
              <a:rPr lang="fr-CH" dirty="0" err="1"/>
              <a:t>drum</a:t>
            </a:r>
            <a:r>
              <a:rPr lang="fr-CH" dirty="0"/>
              <a:t> </a:t>
            </a:r>
            <a:r>
              <a:rPr lang="fr-CH" dirty="0" err="1"/>
              <a:t>should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 OD12</a:t>
            </a:r>
            <a:endParaRPr lang="en-GB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760290E-BAB6-484E-8DCD-D73AC951D066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6286501" y="3093305"/>
            <a:ext cx="2612294" cy="3267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FEF383E-4D97-4BBF-AD87-FF094E9DFECC}"/>
              </a:ext>
            </a:extLst>
          </p:cNvPr>
          <p:cNvSpPr txBox="1"/>
          <p:nvPr/>
        </p:nvSpPr>
        <p:spPr>
          <a:xfrm>
            <a:off x="10161497" y="5615678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/>
              <a:t>@CMS</a:t>
            </a:r>
            <a:endParaRPr lang="en-GB" sz="3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202598-1BDE-4EDD-B040-73C965E782A4}"/>
              </a:ext>
            </a:extLst>
          </p:cNvPr>
          <p:cNvSpPr txBox="1"/>
          <p:nvPr/>
        </p:nvSpPr>
        <p:spPr>
          <a:xfrm>
            <a:off x="10313897" y="5768078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/>
              <a:t>@CMS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15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outdoor, standing, dirty&#10;&#10;Description automatically generated">
            <a:extLst>
              <a:ext uri="{FF2B5EF4-FFF2-40B4-BE49-F238E27FC236}">
                <a16:creationId xmlns:a16="http://schemas.microsoft.com/office/drawing/2014/main" id="{FE8FE588-0A80-477E-981D-5790CE5A1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82" y="0"/>
            <a:ext cx="325040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EB4A27-907D-4F43-8280-DC5BFFC5F3B8}"/>
              </a:ext>
            </a:extLst>
          </p:cNvPr>
          <p:cNvSpPr txBox="1"/>
          <p:nvPr/>
        </p:nvSpPr>
        <p:spPr>
          <a:xfrm>
            <a:off x="72381" y="2976968"/>
            <a:ext cx="23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Filter</a:t>
            </a:r>
            <a:r>
              <a:rPr lang="fr-CH" dirty="0"/>
              <a:t> </a:t>
            </a:r>
            <a:r>
              <a:rPr lang="fr-CH" dirty="0" err="1"/>
              <a:t>better</a:t>
            </a:r>
            <a:r>
              <a:rPr lang="fr-CH" dirty="0"/>
              <a:t> in vertical 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BC9FC8E-7DA2-4232-8F08-3185E5BE95D7}"/>
                  </a:ext>
                </a:extLst>
              </p14:cNvPr>
              <p14:cNvContentPartPr/>
              <p14:nvPr/>
            </p14:nvContentPartPr>
            <p14:xfrm>
              <a:off x="8539521" y="2211896"/>
              <a:ext cx="2014200" cy="315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BC9FC8E-7DA2-4232-8F08-3185E5BE95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30521" y="2202896"/>
                <a:ext cx="20318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7084D40-43DF-4301-9AD6-E2C0F63FA8DA}"/>
                  </a:ext>
                </a:extLst>
              </p14:cNvPr>
              <p14:cNvContentPartPr/>
              <p14:nvPr/>
            </p14:nvContentPartPr>
            <p14:xfrm>
              <a:off x="8481921" y="3004256"/>
              <a:ext cx="1975320" cy="49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7084D40-43DF-4301-9AD6-E2C0F63FA8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73281" y="2995256"/>
                <a:ext cx="1992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62924B4-AE33-4AC0-A0B0-D8F9584F7634}"/>
                  </a:ext>
                </a:extLst>
              </p14:cNvPr>
              <p14:cNvContentPartPr/>
              <p14:nvPr/>
            </p14:nvContentPartPr>
            <p14:xfrm>
              <a:off x="9044601" y="3020456"/>
              <a:ext cx="1038600" cy="3601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62924B4-AE33-4AC0-A0B0-D8F9584F76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26601" y="3002456"/>
                <a:ext cx="1074240" cy="36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4494821-DD5E-4794-A096-346509337DD9}"/>
              </a:ext>
            </a:extLst>
          </p:cNvPr>
          <p:cNvGrpSpPr/>
          <p:nvPr/>
        </p:nvGrpSpPr>
        <p:grpSpPr>
          <a:xfrm>
            <a:off x="7176201" y="2244656"/>
            <a:ext cx="4025520" cy="4392720"/>
            <a:chOff x="6400594" y="1028173"/>
            <a:chExt cx="4025520" cy="439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224BE02-C544-409E-A2AE-7615ACB9CA92}"/>
                    </a:ext>
                  </a:extLst>
                </p14:cNvPr>
                <p14:cNvContentPartPr/>
                <p14:nvPr/>
              </p14:nvContentPartPr>
              <p14:xfrm>
                <a:off x="7697674" y="1118893"/>
                <a:ext cx="2126160" cy="4302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224BE02-C544-409E-A2AE-7615ACB9CA9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88674" y="1110253"/>
                  <a:ext cx="2143800" cy="43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9268200-D6E4-4DCB-AEF7-F5715E1A4374}"/>
                    </a:ext>
                  </a:extLst>
                </p14:cNvPr>
                <p14:cNvContentPartPr/>
                <p14:nvPr/>
              </p14:nvContentPartPr>
              <p14:xfrm>
                <a:off x="7728274" y="1028173"/>
                <a:ext cx="36000" cy="899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9268200-D6E4-4DCB-AEF7-F5715E1A43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19274" y="1019173"/>
                  <a:ext cx="53640" cy="9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CD177EB-FC20-4989-8963-45F5064BFB9D}"/>
                    </a:ext>
                  </a:extLst>
                </p14:cNvPr>
                <p14:cNvContentPartPr/>
                <p14:nvPr/>
              </p14:nvContentPartPr>
              <p14:xfrm>
                <a:off x="6400594" y="1280893"/>
                <a:ext cx="1585800" cy="954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CD177EB-FC20-4989-8963-45F5064BFB9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91594" y="1271893"/>
                  <a:ext cx="1603440" cy="9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379A95A-D2DA-472E-A732-052C55ECF38B}"/>
                    </a:ext>
                  </a:extLst>
                </p14:cNvPr>
                <p14:cNvContentPartPr/>
                <p14:nvPr/>
              </p14:nvContentPartPr>
              <p14:xfrm>
                <a:off x="7910794" y="2097733"/>
                <a:ext cx="166320" cy="177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379A95A-D2DA-472E-A732-052C55ECF38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01794" y="2088733"/>
                  <a:ext cx="183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6FC9D03-0338-410B-BF23-CB9ADABEC228}"/>
                    </a:ext>
                  </a:extLst>
                </p14:cNvPr>
                <p14:cNvContentPartPr/>
                <p14:nvPr/>
              </p14:nvContentPartPr>
              <p14:xfrm>
                <a:off x="8757874" y="1410853"/>
                <a:ext cx="1650240" cy="972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6FC9D03-0338-410B-BF23-CB9ADABEC2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49234" y="1402213"/>
                  <a:ext cx="1667880" cy="9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7585F04-FE94-46BA-B01A-DB4260B4F761}"/>
                    </a:ext>
                  </a:extLst>
                </p14:cNvPr>
                <p14:cNvContentPartPr/>
                <p14:nvPr/>
              </p14:nvContentPartPr>
              <p14:xfrm>
                <a:off x="10196794" y="1395733"/>
                <a:ext cx="229320" cy="180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7585F04-FE94-46BA-B01A-DB4260B4F76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87794" y="1387093"/>
                  <a:ext cx="246960" cy="19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5561D0B-49FD-48AF-B34B-58674ED257AF}"/>
              </a:ext>
            </a:extLst>
          </p:cNvPr>
          <p:cNvSpPr txBox="1"/>
          <p:nvPr/>
        </p:nvSpPr>
        <p:spPr>
          <a:xfrm>
            <a:off x="7305082" y="188088"/>
            <a:ext cx="23536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Connection on </a:t>
            </a:r>
            <a:r>
              <a:rPr lang="fr-CH" dirty="0" err="1"/>
              <a:t>filter</a:t>
            </a:r>
            <a:r>
              <a:rPr lang="fr-CH" dirty="0"/>
              <a:t> on the </a:t>
            </a:r>
            <a:r>
              <a:rPr lang="fr-CH" dirty="0" err="1"/>
              <a:t>contrary</a:t>
            </a:r>
            <a:r>
              <a:rPr lang="fr-CH" dirty="0"/>
              <a:t>  of </a:t>
            </a:r>
            <a:r>
              <a:rPr lang="fr-CH" dirty="0" err="1"/>
              <a:t>what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written</a:t>
            </a:r>
            <a:r>
              <a:rPr lang="fr-CH" dirty="0"/>
              <a:t> on the </a:t>
            </a:r>
            <a:r>
              <a:rPr lang="fr-CH" dirty="0" err="1"/>
              <a:t>filter</a:t>
            </a:r>
            <a:r>
              <a:rPr lang="fr-CH" dirty="0"/>
              <a:t>:</a:t>
            </a:r>
          </a:p>
          <a:p>
            <a:r>
              <a:rPr lang="fr-CH" dirty="0"/>
              <a:t>1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drum</a:t>
            </a:r>
            <a:r>
              <a:rPr lang="fr-CH" dirty="0"/>
              <a:t> </a:t>
            </a:r>
            <a:r>
              <a:rPr lang="fr-CH" dirty="0" err="1"/>
              <a:t>side</a:t>
            </a:r>
            <a:endParaRPr lang="fr-CH" dirty="0"/>
          </a:p>
          <a:p>
            <a:r>
              <a:rPr lang="fr-CH" dirty="0"/>
              <a:t>2 </a:t>
            </a:r>
            <a:r>
              <a:rPr lang="fr-CH" dirty="0" err="1"/>
              <a:t>is</a:t>
            </a:r>
            <a:r>
              <a:rPr lang="fr-CH" dirty="0"/>
              <a:t> mixer </a:t>
            </a:r>
            <a:r>
              <a:rPr lang="fr-CH" dirty="0" err="1"/>
              <a:t>side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82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etal, bicycle, table, wire&#10;&#10;Description automatically generated">
            <a:extLst>
              <a:ext uri="{FF2B5EF4-FFF2-40B4-BE49-F238E27FC236}">
                <a16:creationId xmlns:a16="http://schemas.microsoft.com/office/drawing/2014/main" id="{A8056A6E-7A0A-465A-9008-8B60767EB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0" y="1095743"/>
            <a:ext cx="9466886" cy="44869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A901C1B-FA01-42BB-9443-A8B2D583F862}"/>
                  </a:ext>
                </a:extLst>
              </p14:cNvPr>
              <p14:cNvContentPartPr/>
              <p14:nvPr/>
            </p14:nvContentPartPr>
            <p14:xfrm>
              <a:off x="5006674" y="2612173"/>
              <a:ext cx="138960" cy="757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A901C1B-FA01-42BB-9443-A8B2D583F8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8674" y="2594533"/>
                <a:ext cx="17460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603B33-43D6-47DB-A4C4-20ED84DF2785}"/>
                  </a:ext>
                </a:extLst>
              </p14:cNvPr>
              <p14:cNvContentPartPr/>
              <p14:nvPr/>
            </p14:nvContentPartPr>
            <p14:xfrm>
              <a:off x="5109994" y="3156853"/>
              <a:ext cx="154800" cy="199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603B33-43D6-47DB-A4C4-20ED84DF27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2354" y="3138853"/>
                <a:ext cx="190440" cy="2347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B429860-1F97-4AA5-B03E-D66B8EE0F4E9}"/>
              </a:ext>
            </a:extLst>
          </p:cNvPr>
          <p:cNvSpPr txBox="1"/>
          <p:nvPr/>
        </p:nvSpPr>
        <p:spPr>
          <a:xfrm>
            <a:off x="5339443" y="187779"/>
            <a:ext cx="16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Pipe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drum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77747E-DA01-46DD-8D25-5B48575F78A0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109994" y="557111"/>
            <a:ext cx="1059709" cy="19085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C49CCD3-EB49-4862-9785-24D11AE64B0D}"/>
              </a:ext>
            </a:extLst>
          </p:cNvPr>
          <p:cNvSpPr txBox="1"/>
          <p:nvPr/>
        </p:nvSpPr>
        <p:spPr>
          <a:xfrm>
            <a:off x="10161497" y="5615678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/>
              <a:t>@CMS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2054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177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Guida</dc:creator>
  <cp:lastModifiedBy>Roberto Guida</cp:lastModifiedBy>
  <cp:revision>5</cp:revision>
  <dcterms:created xsi:type="dcterms:W3CDTF">2019-11-18T17:01:34Z</dcterms:created>
  <dcterms:modified xsi:type="dcterms:W3CDTF">2019-11-18T17:38:38Z</dcterms:modified>
</cp:coreProperties>
</file>