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FD68-2DAB-CB29-5773-460031534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DD2FA-6D07-962D-4444-3A5260438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E158-9D86-C229-C875-3F40D5EF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E00F-DEE9-33DB-3BC8-ADBB4F3C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94265-450C-1E8E-2A2D-718669CD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57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D672-C154-8000-CD57-B7900243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51D88-0AED-44BE-DAB3-D303906CD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94FF0-9741-5939-BC88-D6251FE1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A6CE-282F-5FDB-8854-B9344C96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B1248-8BFE-1583-DA11-92FF9E51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6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AF6EA-DD21-4E94-65F9-6CBC03DA4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73F8D-E19D-4D69-8A8C-F30520ECC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E2E02-7C39-EE5C-73A0-6327625D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2AF6F-0C3B-583C-25EF-FB2FB8FC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20451-7C70-0543-0553-682D7A3C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6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A8F7-F9F0-5834-B0E6-6D78C0C4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FA732-C162-6B49-67F1-C308761B3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7D9A9-5263-D30A-7F4D-298C94C8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BAC0-3458-DC87-6468-962111A1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FC4-5845-9CBE-0066-47DA73FF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0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07D6-8D28-759F-741B-1E1EA4C3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5C004-6468-9716-28B0-7590E16E3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06E38-6ABF-2CB9-26F2-5998D140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1A6D-D05B-8C34-87E8-DA4952AA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A0843-F9D2-8F4D-7BBD-E92A4787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1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8E25-ED03-7A64-6938-42BE1C50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55C1-4A97-5A84-D350-72F0C8C16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CE454-6C66-C24A-AB49-A1A7A2F3B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B5EB2-75B0-CF56-C9EF-D2191522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17718-5B49-69BB-C4BE-9409F948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4A8F5-930C-B6FA-7183-D877452F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12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6A33-1EC3-6DB8-5269-979CE913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420A6-03AF-B2ED-5A7E-FC5C0B74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171DB-C4DF-D4B5-154A-AFF1A88BA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66C3D-BBD1-8D82-37A7-C7F490A8D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EE2E8-75A8-B387-24A5-77D0E8878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80FB8-6546-5AE9-332A-A5BBB2CA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3B8D5E-AC71-ADDD-64E7-63F47CE3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4A64B-2DF3-CB69-43EC-C4574C14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1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F1A1-EADC-E437-2D8A-4A39A672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643F5-C534-8A71-E766-3988834F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6D9C1-A60E-74BE-232A-A97CB2D6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935E4-646F-2AC5-3E88-A30FED1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7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7FA3F-06B8-A661-039F-654A965C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D0F6C-4E32-77CC-C063-18DE54DF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395B4-2A05-D80B-B6B7-D3F7040E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4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B38A-8F60-FA25-BF16-8F666122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48E7-6799-1AEB-79F8-8E40263A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E3B55-3495-0213-2311-1C779FDE7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ED895-48C3-6B9F-CD51-8640A7A7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A9F0F-F228-5F89-2383-DA029F9A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4BCC9-2465-9F94-94E0-448893DC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5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90F2-73CE-1A02-9061-55254552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28B55-E7E0-11B4-2F8C-4686991E4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CD26C-7892-F033-AEC2-AE4EDBFEA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1C83B-06DF-7CE8-5DCF-96E12CF2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1CBA9-60A3-03C1-EE3C-295E4FF3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1B076-EEC3-F9D7-EA62-ED709140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6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CD1F0-945F-8D28-2367-D641C50D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6AEF-7C78-3461-8830-9B669FE31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08D4-EC7C-3216-048A-D1DA7F706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1722F-E74D-41CF-B7F0-50A4DE669F19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396F7-E4CC-3E43-453C-2727BB88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5634C-9F3E-C163-64A5-13D5ADF8B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A1E14-A380-493F-9771-8DB8AC6AB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ka.fr/shop/Tube-TBK-Conduite-metal-plastique-Dekabon-6-x-4-a-15-x10-8-mm-75-m-Prix-par-rouleau--70311028xxxx-3320?adsource=gs&amp;hlid=703110281004&amp;gad_source=1&amp;gclid=CjwKCAjwp4m0BhBAEiwAsdc4aCnmIDa64TKj7PNmCzPRYY_4YD_8XWiV4F6rQQ1AJqCPv7EaKZnjyhoCXegQAvD_Bw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10F4-AD50-989C-875C-2DF046317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Pipe or hose ?</a:t>
            </a:r>
            <a:br>
              <a:rPr lang="en-GB" dirty="0"/>
            </a:br>
            <a:r>
              <a:rPr lang="en-GB" dirty="0"/>
              <a:t>The gas connections inside RPCs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921E7-C1DB-74ED-EE24-09FECCA8F3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1 July 2024</a:t>
            </a:r>
          </a:p>
        </p:txBody>
      </p:sp>
    </p:spTree>
    <p:extLst>
      <p:ext uri="{BB962C8B-B14F-4D97-AF65-F5344CB8AC3E}">
        <p14:creationId xmlns:p14="http://schemas.microsoft.com/office/powerpoint/2010/main" val="407102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62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0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37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62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9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5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4521EF25-788C-489C-1716-C66EAE22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3" y="189570"/>
            <a:ext cx="4772721" cy="3579541"/>
          </a:xfrm>
          <a:prstGeom prst="rect">
            <a:avLst/>
          </a:prstGeom>
        </p:spPr>
      </p:pic>
      <p:pic>
        <p:nvPicPr>
          <p:cNvPr id="5" name="Picture 4" descr="A close-up of a black cable&#10;&#10;Description automatically generated">
            <a:extLst>
              <a:ext uri="{FF2B5EF4-FFF2-40B4-BE49-F238E27FC236}">
                <a16:creationId xmlns:a16="http://schemas.microsoft.com/office/drawing/2014/main" id="{17E15F87-414E-DBD9-3BBC-67D1890AC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1" t="3082" r="1927" b="32948"/>
          <a:stretch/>
        </p:blipFill>
        <p:spPr>
          <a:xfrm>
            <a:off x="8393148" y="189570"/>
            <a:ext cx="3105547" cy="2564781"/>
          </a:xfrm>
          <a:prstGeom prst="rect">
            <a:avLst/>
          </a:prstGeom>
        </p:spPr>
      </p:pic>
      <p:pic>
        <p:nvPicPr>
          <p:cNvPr id="9" name="Picture 8" descr="Close-up of a black tube&#10;&#10;Description automatically generated">
            <a:extLst>
              <a:ext uri="{FF2B5EF4-FFF2-40B4-BE49-F238E27FC236}">
                <a16:creationId xmlns:a16="http://schemas.microsoft.com/office/drawing/2014/main" id="{F3C7ACF0-2D01-8565-F5A9-4B2F7D8BDC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28333" r="13542" b="38056"/>
          <a:stretch/>
        </p:blipFill>
        <p:spPr>
          <a:xfrm>
            <a:off x="7577251" y="4956716"/>
            <a:ext cx="4434468" cy="1349298"/>
          </a:xfrm>
          <a:prstGeom prst="rect">
            <a:avLst/>
          </a:prstGeom>
        </p:spPr>
      </p:pic>
      <p:pic>
        <p:nvPicPr>
          <p:cNvPr id="11" name="Picture 10" descr="A close-up of a black pipe&#10;&#10;Description automatically generated">
            <a:extLst>
              <a:ext uri="{FF2B5EF4-FFF2-40B4-BE49-F238E27FC236}">
                <a16:creationId xmlns:a16="http://schemas.microsoft.com/office/drawing/2014/main" id="{3C677AAD-3ADF-7330-72B8-64FCBFDB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3791" r="6870" b="47456"/>
          <a:stretch/>
        </p:blipFill>
        <p:spPr>
          <a:xfrm>
            <a:off x="7577251" y="3975504"/>
            <a:ext cx="4434468" cy="1170782"/>
          </a:xfrm>
          <a:prstGeom prst="rect">
            <a:avLst/>
          </a:prstGeom>
        </p:spPr>
      </p:pic>
      <p:pic>
        <p:nvPicPr>
          <p:cNvPr id="7" name="Picture 6" descr="A close-up of a black object&#10;&#10;Description automatically generated">
            <a:extLst>
              <a:ext uri="{FF2B5EF4-FFF2-40B4-BE49-F238E27FC236}">
                <a16:creationId xmlns:a16="http://schemas.microsoft.com/office/drawing/2014/main" id="{82F45078-2407-2901-1856-95F82A85DA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31707" r="23089" b="37074"/>
          <a:stretch/>
        </p:blipFill>
        <p:spPr>
          <a:xfrm>
            <a:off x="8853695" y="3198928"/>
            <a:ext cx="2464419" cy="1070517"/>
          </a:xfrm>
          <a:prstGeom prst="rect">
            <a:avLst/>
          </a:prstGeom>
        </p:spPr>
      </p:pic>
      <p:pic>
        <p:nvPicPr>
          <p:cNvPr id="13" name="Picture 12" descr="A close-up of a pencil tip&#10;&#10;Description automatically generated">
            <a:extLst>
              <a:ext uri="{FF2B5EF4-FFF2-40B4-BE49-F238E27FC236}">
                <a16:creationId xmlns:a16="http://schemas.microsoft.com/office/drawing/2014/main" id="{4987BA7B-A556-A876-C715-B3F257176D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b="41626"/>
          <a:stretch/>
        </p:blipFill>
        <p:spPr>
          <a:xfrm>
            <a:off x="180281" y="3955894"/>
            <a:ext cx="4322341" cy="2534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2FDB86-CAEE-C062-8B7E-85C0B1F57DED}"/>
              </a:ext>
            </a:extLst>
          </p:cNvPr>
          <p:cNvSpPr txBox="1"/>
          <p:nvPr/>
        </p:nvSpPr>
        <p:spPr>
          <a:xfrm>
            <a:off x="5361106" y="191800"/>
            <a:ext cx="27861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Composite pipe (or is it a hose) Aluminium with PE inside (same as that used inside the chambers) and out. It is so soft !</a:t>
            </a:r>
          </a:p>
          <a:p>
            <a:endParaRPr lang="en-GB" dirty="0"/>
          </a:p>
          <a:p>
            <a:r>
              <a:rPr lang="en-GB" dirty="0"/>
              <a:t>Very soft even after 10-20 years like rubber. Stays where you put it. No tools required, perfect for delicate fingers</a:t>
            </a:r>
          </a:p>
          <a:p>
            <a:endParaRPr lang="en-GB" dirty="0"/>
          </a:p>
          <a:p>
            <a:r>
              <a:rPr lang="en-GB" dirty="0"/>
              <a:t>Seen here with </a:t>
            </a:r>
            <a:r>
              <a:rPr lang="en-GB" dirty="0" err="1"/>
              <a:t>Legris</a:t>
            </a:r>
            <a:r>
              <a:rPr lang="en-GB" dirty="0"/>
              <a:t> and double ferrule unions.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A96F9-055F-127C-D0FB-C35D55EEE29C}"/>
              </a:ext>
            </a:extLst>
          </p:cNvPr>
          <p:cNvSpPr txBox="1"/>
          <p:nvPr/>
        </p:nvSpPr>
        <p:spPr>
          <a:xfrm>
            <a:off x="4602680" y="4813100"/>
            <a:ext cx="288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Introduced at CERN by the Mr. </a:t>
            </a:r>
            <a:r>
              <a:rPr lang="en-GB" dirty="0" err="1"/>
              <a:t>Bosteels</a:t>
            </a:r>
            <a:r>
              <a:rPr lang="en-GB" dirty="0"/>
              <a:t> who invented the </a:t>
            </a:r>
            <a:r>
              <a:rPr lang="en-GB" dirty="0" err="1"/>
              <a:t>underpressure</a:t>
            </a:r>
            <a:r>
              <a:rPr lang="en-GB" dirty="0"/>
              <a:t> cooling still used in LHC experiments</a:t>
            </a:r>
          </a:p>
        </p:txBody>
      </p:sp>
    </p:spTree>
    <p:extLst>
      <p:ext uri="{BB962C8B-B14F-4D97-AF65-F5344CB8AC3E}">
        <p14:creationId xmlns:p14="http://schemas.microsoft.com/office/powerpoint/2010/main" val="181023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B666D-66B4-E83F-2307-9B948C60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C245E-D71F-E1BA-AA30-2B15750E335C}"/>
              </a:ext>
            </a:extLst>
          </p:cNvPr>
          <p:cNvSpPr txBox="1"/>
          <p:nvPr/>
        </p:nvSpPr>
        <p:spPr>
          <a:xfrm>
            <a:off x="1225296" y="138607"/>
            <a:ext cx="1081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Tube TBK - Conduite "métal-plastique" </a:t>
            </a:r>
            <a:r>
              <a:rPr lang="fr-FR" dirty="0" err="1">
                <a:hlinkClick r:id="rId3"/>
              </a:rPr>
              <a:t>Dekabon</a:t>
            </a:r>
            <a:r>
              <a:rPr lang="fr-FR" dirty="0">
                <a:hlinkClick r:id="rId3"/>
              </a:rPr>
              <a:t> - 6 x 4 à 15 x10,8 mm - 75 m - Prix par rouleau (esska.fr)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D8744-4332-7453-59C0-51965550E48C}"/>
              </a:ext>
            </a:extLst>
          </p:cNvPr>
          <p:cNvSpPr txBox="1"/>
          <p:nvPr/>
        </p:nvSpPr>
        <p:spPr>
          <a:xfrm>
            <a:off x="8714342" y="5993175"/>
            <a:ext cx="221806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Cheaper than copper at CERN stores</a:t>
            </a:r>
          </a:p>
        </p:txBody>
      </p:sp>
    </p:spTree>
    <p:extLst>
      <p:ext uri="{BB962C8B-B14F-4D97-AF65-F5344CB8AC3E}">
        <p14:creationId xmlns:p14="http://schemas.microsoft.com/office/powerpoint/2010/main" val="234954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8D4D7-6A55-E9C2-5881-4B623377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7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DD6DC-6B1A-1249-F8F7-1B6DCE3DD333}"/>
              </a:ext>
            </a:extLst>
          </p:cNvPr>
          <p:cNvSpPr txBox="1"/>
          <p:nvPr/>
        </p:nvSpPr>
        <p:spPr>
          <a:xfrm>
            <a:off x="448056" y="612845"/>
            <a:ext cx="1122883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Translated by google</a:t>
            </a:r>
          </a:p>
          <a:p>
            <a:endParaRPr lang="en-GB" sz="2400" b="1" dirty="0"/>
          </a:p>
          <a:p>
            <a:r>
              <a:rPr lang="en-GB" sz="2400" b="1" dirty="0"/>
              <a:t>Area of ​​use</a:t>
            </a:r>
          </a:p>
          <a:p>
            <a:r>
              <a:rPr lang="en-GB" dirty="0"/>
              <a:t>The </a:t>
            </a:r>
            <a:r>
              <a:rPr lang="en-GB" dirty="0" err="1"/>
              <a:t>Dekabon</a:t>
            </a:r>
            <a:r>
              <a:rPr lang="en-GB" dirty="0"/>
              <a:t> tube can be bent by hand as desired, it retains its shape and is suitable exclusively for use with compressed air.</a:t>
            </a:r>
          </a:p>
          <a:p>
            <a:r>
              <a:rPr lang="en-GB" sz="2400" b="1" dirty="0"/>
              <a:t>Use</a:t>
            </a:r>
          </a:p>
          <a:p>
            <a:r>
              <a:rPr lang="en-GB" dirty="0"/>
              <a:t>The TKB tube can be cut using a common tube cutter, it can be bent by hand and its shape is stable.</a:t>
            </a:r>
          </a:p>
          <a:p>
            <a:r>
              <a:rPr lang="en-GB" dirty="0"/>
              <a:t>The tube is lightweight and weighs only a fraction of the weight of traditional metal tubes.</a:t>
            </a:r>
          </a:p>
          <a:p>
            <a:r>
              <a:rPr lang="en-GB" dirty="0"/>
              <a:t>TKB tube can be used with push-in fittings and compression fittings and does not require special tools for machining.</a:t>
            </a:r>
          </a:p>
          <a:p>
            <a:r>
              <a:rPr lang="en-GB" sz="2400" b="1" dirty="0"/>
              <a:t>Technical data</a:t>
            </a:r>
          </a:p>
          <a:p>
            <a:r>
              <a:rPr lang="en-GB" dirty="0"/>
              <a:t>Material - PE(HG)-</a:t>
            </a:r>
            <a:r>
              <a:rPr lang="en-GB" dirty="0" err="1"/>
              <a:t>aluminum</a:t>
            </a:r>
            <a:r>
              <a:rPr lang="en-GB" dirty="0"/>
              <a:t> composite with PE liner</a:t>
            </a:r>
          </a:p>
          <a:p>
            <a:r>
              <a:rPr lang="en-GB" dirty="0"/>
              <a:t>Outer tube x inner Ø - 6 x 4 to 15 x 10.8 mm</a:t>
            </a:r>
          </a:p>
          <a:p>
            <a:r>
              <a:rPr lang="en-GB" dirty="0"/>
              <a:t>Temperature range - -40 to +80°C</a:t>
            </a:r>
          </a:p>
          <a:p>
            <a:r>
              <a:rPr lang="en-GB" dirty="0"/>
              <a:t>Operating pressure - 20 to 29 bar</a:t>
            </a:r>
          </a:p>
          <a:p>
            <a:r>
              <a:rPr lang="en-GB" dirty="0"/>
              <a:t>Fluid - compressed air</a:t>
            </a:r>
          </a:p>
          <a:p>
            <a:r>
              <a:rPr lang="en-GB" dirty="0" err="1"/>
              <a:t>Color</a:t>
            </a:r>
            <a:r>
              <a:rPr lang="en-GB" dirty="0"/>
              <a:t> - black and blue</a:t>
            </a:r>
          </a:p>
          <a:p>
            <a:r>
              <a:rPr lang="en-GB" dirty="0"/>
              <a:t>min. Radius of curvature - 19 to 50 mm</a:t>
            </a:r>
          </a:p>
          <a:p>
            <a:r>
              <a:rPr lang="en-GB" dirty="0"/>
              <a:t>Roll length - 75 m</a:t>
            </a:r>
          </a:p>
          <a:p>
            <a:r>
              <a:rPr lang="en-GB" dirty="0"/>
              <a:t>Price per roll</a:t>
            </a:r>
          </a:p>
        </p:txBody>
      </p:sp>
    </p:spTree>
    <p:extLst>
      <p:ext uri="{BB962C8B-B14F-4D97-AF65-F5344CB8AC3E}">
        <p14:creationId xmlns:p14="http://schemas.microsoft.com/office/powerpoint/2010/main" val="342385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1E3DA-FA11-DB1C-D341-EA93626B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C93CE-1DC8-F39E-578D-5B42499B6536}"/>
              </a:ext>
            </a:extLst>
          </p:cNvPr>
          <p:cNvSpPr txBox="1"/>
          <p:nvPr/>
        </p:nvSpPr>
        <p:spPr>
          <a:xfrm>
            <a:off x="815248" y="6033774"/>
            <a:ext cx="8463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https://www.druckluft-fachhandel.de/dekabon-rohr-6-x-4-mm-schwarz-25-mtr.-rolle</a:t>
            </a:r>
          </a:p>
        </p:txBody>
      </p:sp>
    </p:spTree>
    <p:extLst>
      <p:ext uri="{BB962C8B-B14F-4D97-AF65-F5344CB8AC3E}">
        <p14:creationId xmlns:p14="http://schemas.microsoft.com/office/powerpoint/2010/main" val="357162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58B4C-4CA6-AA30-5B2A-31B2CB4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57CCB8-6FA4-A43A-7E41-457693D8F5D7}"/>
              </a:ext>
            </a:extLst>
          </p:cNvPr>
          <p:cNvSpPr txBox="1"/>
          <p:nvPr/>
        </p:nvSpPr>
        <p:spPr>
          <a:xfrm>
            <a:off x="672029" y="3613532"/>
            <a:ext cx="618046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It has found its market in the 16-22mm  range for doing all plumbing in domestic and industrial applications replacing copper so we can use it for all those electric cars………….</a:t>
            </a:r>
          </a:p>
        </p:txBody>
      </p:sp>
    </p:spTree>
    <p:extLst>
      <p:ext uri="{BB962C8B-B14F-4D97-AF65-F5344CB8AC3E}">
        <p14:creationId xmlns:p14="http://schemas.microsoft.com/office/powerpoint/2010/main" val="412843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F3E82-844D-A0CA-4A66-BD3A73BC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CDA85A-E381-4D5C-51CA-E8D670EE29B5}"/>
              </a:ext>
            </a:extLst>
          </p:cNvPr>
          <p:cNvSpPr/>
          <p:nvPr/>
        </p:nvSpPr>
        <p:spPr>
          <a:xfrm>
            <a:off x="1993392" y="2788920"/>
            <a:ext cx="2240280" cy="5486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77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990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10233</TotalTime>
  <Words>335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Pipe or hose ? The gas connections inside RPCs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Pipe or hose ?</dc:title>
  <dc:creator>Ian Crotty</dc:creator>
  <cp:lastModifiedBy>Ian Crotty</cp:lastModifiedBy>
  <cp:revision>10</cp:revision>
  <dcterms:created xsi:type="dcterms:W3CDTF">2024-07-01T09:43:54Z</dcterms:created>
  <dcterms:modified xsi:type="dcterms:W3CDTF">2024-07-10T13:42:54Z</dcterms:modified>
</cp:coreProperties>
</file>