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5" autoAdjust="0"/>
    <p:restoredTop sz="94660"/>
  </p:normalViewPr>
  <p:slideViewPr>
    <p:cSldViewPr snapToGrid="0">
      <p:cViewPr varScale="1">
        <p:scale>
          <a:sx n="87" d="100"/>
          <a:sy n="87" d="100"/>
        </p:scale>
        <p:origin x="90" y="4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B206A-DBC3-3C1A-B117-BC84B64803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11415A-A740-39E4-0F71-6452254C76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B49CB4-8506-5595-CD9A-673416D6C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76129-27E6-45F0-A708-D5606CE0467F}" type="datetimeFigureOut">
              <a:rPr lang="en-GB" smtClean="0"/>
              <a:t>25/11/2025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637FCE-0660-72CA-7BEB-77B6E07F9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246A7B-530F-2572-7655-BC00F91C0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D5081-5C35-4E92-9EE6-8B93E435D1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0511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5E469-8CF6-023E-94B6-834546FB9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28D48C-1901-A848-60B2-0353C04CA8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731C0C-FEB5-7A73-BEA1-5228D8725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76129-27E6-45F0-A708-D5606CE0467F}" type="datetimeFigureOut">
              <a:rPr lang="en-GB" smtClean="0"/>
              <a:t>25/11/2025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96F37F-65D0-C098-3C42-117296C7B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C7F95C-0E64-0EE5-0884-EDD1CE870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D5081-5C35-4E92-9EE6-8B93E435D1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824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73C826C-07D8-8671-C0BE-18ED31FBAA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A3DC0A-2E0F-EA5A-B3EF-03A8E2199E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1FAAB8-623E-1E1D-FE46-FD50C3144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76129-27E6-45F0-A708-D5606CE0467F}" type="datetimeFigureOut">
              <a:rPr lang="en-GB" smtClean="0"/>
              <a:t>25/11/2025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B540A7-FBEA-9001-6D7A-7AB46A141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AE6CAD-03B8-0DEF-A4D6-C130C642B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D5081-5C35-4E92-9EE6-8B93E435D1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8343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C6A7F-F4E4-0414-7779-A49DBAF53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87F619-CC66-0C9A-E9CF-FA5F4423E5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DC3E01-CF52-4199-E168-797D63CFE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76129-27E6-45F0-A708-D5606CE0467F}" type="datetimeFigureOut">
              <a:rPr lang="en-GB" smtClean="0"/>
              <a:t>25/11/2025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B3DF18-F758-C492-BC0C-E4F6BB4E7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A6891E-7998-9E0F-AF5A-BFEA74674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D5081-5C35-4E92-9EE6-8B93E435D1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9325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05204-778F-FA10-D942-34F5438FE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5FCD2C-D712-DC65-0BAF-B96C8A2614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79E75F-9DC3-DDC6-A183-97A245EC0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76129-27E6-45F0-A708-D5606CE0467F}" type="datetimeFigureOut">
              <a:rPr lang="en-GB" smtClean="0"/>
              <a:t>25/11/2025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D64304-33F6-D10B-B8F7-62CA8D2DE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144A32-42E6-6D39-7BF0-66C232D32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D5081-5C35-4E92-9EE6-8B93E435D1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3199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9F0C0-6CA6-E5EC-B836-3858E51C0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62C6C6-FA9C-6D3B-9D9E-62499A1B42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C7C20F-420A-1F11-FA2C-14345F5B05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E0D3A2-6942-068E-7DA6-41273CB77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76129-27E6-45F0-A708-D5606CE0467F}" type="datetimeFigureOut">
              <a:rPr lang="en-GB" smtClean="0"/>
              <a:t>25/11/2025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D99AA7-5D3B-0A10-F5D3-172AC21E0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14A788-82FB-5CEE-2058-F9C072A23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D5081-5C35-4E92-9EE6-8B93E435D1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9523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B6D40-141C-1AD7-B0E8-10EC509D4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AACC20-1808-67B1-5999-BE9ED5A700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DE1EC4-36E5-7579-C22F-056B1C25F2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C74F0F-0DE6-0683-47E1-530F1CE73D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BEA9E6-B438-F125-A924-125EA6C527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976D433-A773-27B3-EE63-4B5B4CE3D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76129-27E6-45F0-A708-D5606CE0467F}" type="datetimeFigureOut">
              <a:rPr lang="en-GB" smtClean="0"/>
              <a:t>25/11/2025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0803929-41E8-280F-E077-596BD6E9A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218979-A997-D0CC-F059-5667FBC7A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D5081-5C35-4E92-9EE6-8B93E435D1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8886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6217B-40F5-7D22-FBA8-2E8D825B6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BA6555-BE33-8DC3-DA81-97B1DD5DE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76129-27E6-45F0-A708-D5606CE0467F}" type="datetimeFigureOut">
              <a:rPr lang="en-GB" smtClean="0"/>
              <a:t>25/11/2025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DBD6A1-40C4-4E03-0C84-C6F995795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68602F-1FF1-FE18-626C-64223561B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D5081-5C35-4E92-9EE6-8B93E435D1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8339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0332C9-2628-40E5-A47E-0DCDF7073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76129-27E6-45F0-A708-D5606CE0467F}" type="datetimeFigureOut">
              <a:rPr lang="en-GB" smtClean="0"/>
              <a:t>25/11/2025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40D9E9-2AB0-DD55-4A9C-D42B00F48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E02F0B-E894-D0E4-BD1E-95A937615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D5081-5C35-4E92-9EE6-8B93E435D1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2533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9919A-0BDE-BDE4-E4D2-48E9EF2E9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412C96-9659-49C5-B4C3-AC6A6690E1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E85AE5-E1B3-B9F7-043C-CC6D2FA12D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910F60-22F1-3A1C-6784-E83733DBC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76129-27E6-45F0-A708-D5606CE0467F}" type="datetimeFigureOut">
              <a:rPr lang="en-GB" smtClean="0"/>
              <a:t>25/11/2025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717904-99D4-9120-F9E0-A43D75ED9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97EAE4-F255-C19B-BF5F-7B8A79C23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D5081-5C35-4E92-9EE6-8B93E435D1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1332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151168-4CDA-7A61-D90C-DC5DCF445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9010DF-FB94-5354-DDD5-47608F8C38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C4D53E-B9FF-70DD-0076-9779FF3FBC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BED9ED-78F1-5DC8-D29D-D8E198A58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76129-27E6-45F0-A708-D5606CE0467F}" type="datetimeFigureOut">
              <a:rPr lang="en-GB" smtClean="0"/>
              <a:t>25/11/2025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8D114B-C4CC-05E9-6455-76E85235C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A43749-C926-E31F-2778-3791BF2F9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D5081-5C35-4E92-9EE6-8B93E435D1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5482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0CF890-2FA6-C80B-6DCA-A9C87BDA4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14BCC0-5803-FBEC-AFE9-87763D0997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D5D5D8-CC07-756A-30B7-AC88DBB551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2D76129-27E6-45F0-A708-D5606CE0467F}" type="datetimeFigureOut">
              <a:rPr lang="en-GB" smtClean="0"/>
              <a:t>25/11/2025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3D95A5-1571-02D9-8A5B-2375DAAE52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7B8898-962B-21E3-5F1C-4D5569635D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41D5081-5C35-4E92-9EE6-8B93E435D1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8672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fr.aliexpress.com/item/4000895256060.html?spm=a2g0o.detail.pcDetailBottomMoreOtherSeller.8.40469roJ9roJsR&amp;gps-id=pcDetailBottomMoreOtherSeller&amp;scm=1007.40050.354490.0&amp;scm_id=1007.40050.354490.0&amp;scm-url=1007.40050.354490.0&amp;pvid=36fcd0e7-fea1-45f1-952a-0a96b2af37a5&amp;_t=gps-id:pcDetailBottomMoreOtherSeller,scm-url:1007.40050.354490.0,pvid:36fcd0e7-fea1-45f1-952a-0a96b2af37a5,tpp_buckets:668%232846%238107%231934&amp;pdp_ext_f=%7B%22order%22%3A%2275%22%2C%22eval%22%3A%221%22%2C%22sceneId%22%3A%2230050%22%2C%22fromPage%22%3A%22recommend%22%7D&amp;pdp_npi=6%40dis%21EUR%2119.76%2117.19%21%21%2122.22%2119.33%21%402103919917640008415568295e26dc%2110000010463725283%21rec%21FR%21%21ABX%211%210%21n_tag%3A-29910%3Bd%3A72437381%3Bm03_new_user%3A-29895&amp;utparam-url=scene%3ApcDetailBottomMoreOtherSeller%7Cquery_from%3A%7Cx_object_id%3A4000895256060%7C_p_origin_prod%3A#nav-specification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365B1-4780-7287-6967-3B57127E849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Incremented gas control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1D23DA-AE85-9FAB-1C6D-50132F1D9BE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Ian</a:t>
            </a:r>
          </a:p>
          <a:p>
            <a:r>
              <a:rPr lang="en-GB" dirty="0"/>
              <a:t>24 Nov 2025</a:t>
            </a:r>
          </a:p>
        </p:txBody>
      </p:sp>
    </p:spTree>
    <p:extLst>
      <p:ext uri="{BB962C8B-B14F-4D97-AF65-F5344CB8AC3E}">
        <p14:creationId xmlns:p14="http://schemas.microsoft.com/office/powerpoint/2010/main" val="36898878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09326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789378-FE58-F6C0-055C-DD8DF4C526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17" y="0"/>
            <a:ext cx="11407366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9F6C4E8-C8C5-A0EF-F997-993F5ED516FC}"/>
              </a:ext>
            </a:extLst>
          </p:cNvPr>
          <p:cNvSpPr txBox="1"/>
          <p:nvPr/>
        </p:nvSpPr>
        <p:spPr>
          <a:xfrm>
            <a:off x="624525" y="807332"/>
            <a:ext cx="796329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https://fr.aliexpress.com/item/1005004860097301.html?spm=a2g0o.tm1000027200.7420763720.9.5f1937c2p3YkNc&amp;afTraceInfo=1005004860097301__pc__recallUserLandingRecommendPage__ZsmlVqd__1764000077471&amp;aecmd=true&amp;gatewayAdapt=glo2fra</a:t>
            </a:r>
          </a:p>
        </p:txBody>
      </p:sp>
    </p:spTree>
    <p:extLst>
      <p:ext uri="{BB962C8B-B14F-4D97-AF65-F5344CB8AC3E}">
        <p14:creationId xmlns:p14="http://schemas.microsoft.com/office/powerpoint/2010/main" val="13081484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9809B99-D985-3245-8CB2-F65923E0DA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17" y="0"/>
            <a:ext cx="114073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6608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AE085D-1FB7-B844-157F-368F94A122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17" y="0"/>
            <a:ext cx="114073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5039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00CABC3-60FC-ADA2-68D5-3899847508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17" y="0"/>
            <a:ext cx="11407366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F574856-5BAC-B5C3-C705-405D8259800C}"/>
              </a:ext>
            </a:extLst>
          </p:cNvPr>
          <p:cNvSpPr txBox="1"/>
          <p:nvPr/>
        </p:nvSpPr>
        <p:spPr>
          <a:xfrm>
            <a:off x="153186" y="4657089"/>
            <a:ext cx="79821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hlinkClick r:id="rId3"/>
              </a:rPr>
              <a:t>Pompe à moteur pas à pas à grand débit, pompe péristaltique 6-30V pour pompe à eau d'aquarium de laboratoire - </a:t>
            </a:r>
            <a:r>
              <a:rPr lang="fr-FR" dirty="0" err="1">
                <a:hlinkClick r:id="rId3"/>
              </a:rPr>
              <a:t>AliExpress</a:t>
            </a:r>
            <a:r>
              <a:rPr lang="fr-FR" dirty="0">
                <a:hlinkClick r:id="rId3"/>
              </a:rPr>
              <a:t> 13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60002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861850-58BD-5DB5-EB4B-20FADFB1E6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17" y="0"/>
            <a:ext cx="114073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0758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FBE04FE-D4D8-0EB0-9058-B5F04086F1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17" y="0"/>
            <a:ext cx="114073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7337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54667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4476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60CDF97-1115-9C70-7938-7DA62398B1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17" y="0"/>
            <a:ext cx="11407366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31A022A-4F9E-63CD-B9F1-6644E5379690}"/>
              </a:ext>
            </a:extLst>
          </p:cNvPr>
          <p:cNvSpPr txBox="1"/>
          <p:nvPr/>
        </p:nvSpPr>
        <p:spPr>
          <a:xfrm>
            <a:off x="5849566" y="5707984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https://www.kobold.com/Positive-Displacement-Oval-Gear-Flow-Meter-OVZ</a:t>
            </a:r>
          </a:p>
        </p:txBody>
      </p:sp>
    </p:spTree>
    <p:extLst>
      <p:ext uri="{BB962C8B-B14F-4D97-AF65-F5344CB8AC3E}">
        <p14:creationId xmlns:p14="http://schemas.microsoft.com/office/powerpoint/2010/main" val="3064042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AA25D34-ED9F-CED5-FA44-C339C1B56B77}"/>
              </a:ext>
            </a:extLst>
          </p:cNvPr>
          <p:cNvSpPr txBox="1"/>
          <p:nvPr/>
        </p:nvSpPr>
        <p:spPr>
          <a:xfrm>
            <a:off x="2049138" y="765503"/>
            <a:ext cx="828468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Argument to go from continuous flow control to incremental flow.</a:t>
            </a:r>
          </a:p>
          <a:p>
            <a:endParaRPr lang="en-GB" dirty="0"/>
          </a:p>
          <a:p>
            <a:r>
              <a:rPr lang="en-GB" dirty="0" err="1"/>
              <a:t>Mehadi</a:t>
            </a:r>
            <a:r>
              <a:rPr lang="en-GB" dirty="0"/>
              <a:t> showed be </a:t>
            </a:r>
            <a:r>
              <a:rPr lang="en-GB" dirty="0" err="1"/>
              <a:t>aYoutube</a:t>
            </a:r>
            <a:r>
              <a:rPr lang="en-GB" dirty="0"/>
              <a:t> a of a guy </a:t>
            </a:r>
            <a:r>
              <a:rPr lang="en-GB" dirty="0" err="1"/>
              <a:t>mixibnbg</a:t>
            </a:r>
            <a:r>
              <a:rPr lang="en-GB" dirty="0"/>
              <a:t> gases or his laser using one of those pads used to lift furniture. </a:t>
            </a:r>
            <a:r>
              <a:rPr lang="en-GB" dirty="0" err="1"/>
              <a:t>Iwaas</a:t>
            </a:r>
            <a:r>
              <a:rPr lang="en-GB" dirty="0"/>
              <a:t> not really impressed as it looked rather crude given the precision we are looking for 0.5% of 10 [litres/hr] = 0.05 [l/h]</a:t>
            </a:r>
          </a:p>
          <a:p>
            <a:endParaRPr lang="en-GB" dirty="0"/>
          </a:p>
          <a:p>
            <a:r>
              <a:rPr lang="en-GB" dirty="0"/>
              <a:t>However I thought a bit and asked the question can we make it on a far smaller scale AND use the principle of a “positive </a:t>
            </a:r>
            <a:r>
              <a:rPr lang="en-GB" dirty="0" err="1"/>
              <a:t>discplacement</a:t>
            </a:r>
            <a:r>
              <a:rPr lang="en-GB" dirty="0"/>
              <a:t> pump (PDP) meaning incremental </a:t>
            </a:r>
            <a:r>
              <a:rPr lang="en-GB" dirty="0" err="1"/>
              <a:t>floow</a:t>
            </a:r>
            <a:r>
              <a:rPr lang="en-GB" dirty="0"/>
              <a:t> </a:t>
            </a:r>
          </a:p>
          <a:p>
            <a:endParaRPr lang="en-GB" dirty="0"/>
          </a:p>
          <a:p>
            <a:r>
              <a:rPr lang="en-GB" dirty="0"/>
              <a:t>Then I asked the question what is a the type of pump that uses PDP, gear pumps etc but does not contaminate the gases.</a:t>
            </a:r>
          </a:p>
          <a:p>
            <a:endParaRPr lang="en-GB" dirty="0"/>
          </a:p>
          <a:p>
            <a:r>
              <a:rPr lang="en-GB" dirty="0"/>
              <a:t>There why not try a </a:t>
            </a:r>
            <a:r>
              <a:rPr lang="en-GB" dirty="0" err="1"/>
              <a:t>periisaltic</a:t>
            </a:r>
            <a:r>
              <a:rPr lang="en-GB" dirty="0"/>
              <a:t> pump, as used for blood. A quick search reveals that we are not the </a:t>
            </a:r>
            <a:r>
              <a:rPr lang="en-GB" dirty="0" err="1"/>
              <a:t>foiruist</a:t>
            </a:r>
            <a:r>
              <a:rPr lang="en-GB" dirty="0"/>
              <a:t> to use this for </a:t>
            </a:r>
            <a:r>
              <a:rPr lang="en-GB" dirty="0" err="1"/>
              <a:t>ghases</a:t>
            </a:r>
            <a:r>
              <a:rPr lang="en-GB" dirty="0"/>
              <a:t>  And that 10 times </a:t>
            </a:r>
            <a:r>
              <a:rPr lang="en-GB" dirty="0" err="1"/>
              <a:t>btrer</a:t>
            </a:r>
            <a:r>
              <a:rPr lang="en-GB" dirty="0"/>
              <a:t> than what we need is commercial available</a:t>
            </a:r>
          </a:p>
          <a:p>
            <a:r>
              <a:rPr lang="en-GB" dirty="0"/>
              <a:t>Namely 0.007 [l/h]</a:t>
            </a:r>
          </a:p>
        </p:txBody>
      </p:sp>
    </p:spTree>
    <p:extLst>
      <p:ext uri="{BB962C8B-B14F-4D97-AF65-F5344CB8AC3E}">
        <p14:creationId xmlns:p14="http://schemas.microsoft.com/office/powerpoint/2010/main" val="3338470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638B526-6B04-DC3D-5C81-911A37BC9C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17" y="0"/>
            <a:ext cx="11407366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2CF463E-29DE-653B-F3A3-602EFF81B275}"/>
              </a:ext>
            </a:extLst>
          </p:cNvPr>
          <p:cNvSpPr txBox="1"/>
          <p:nvPr/>
        </p:nvSpPr>
        <p:spPr>
          <a:xfrm>
            <a:off x="1432875" y="311332"/>
            <a:ext cx="84629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https://www.hhflo.com/products/peristaltic-pump-small-continuous-flue-gas-monitoring-system-fit-thomas-accessories-cems</a:t>
            </a:r>
          </a:p>
        </p:txBody>
      </p:sp>
    </p:spTree>
    <p:extLst>
      <p:ext uri="{BB962C8B-B14F-4D97-AF65-F5344CB8AC3E}">
        <p14:creationId xmlns:p14="http://schemas.microsoft.com/office/powerpoint/2010/main" val="15178801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690F2D9-1D73-76C7-ADBB-41DD5CA7C3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17" y="0"/>
            <a:ext cx="11407366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EC84B34-F19D-5816-2092-BF26B1860B2A}"/>
              </a:ext>
            </a:extLst>
          </p:cNvPr>
          <p:cNvSpPr txBox="1"/>
          <p:nvPr/>
        </p:nvSpPr>
        <p:spPr>
          <a:xfrm>
            <a:off x="4734613" y="647795"/>
            <a:ext cx="60944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https://www.leadfluid.com/lead-fluid-peristaltic-pump-for-flue-gas-monitoring-environmental-protection-in-action/</a:t>
            </a:r>
          </a:p>
        </p:txBody>
      </p:sp>
    </p:spTree>
    <p:extLst>
      <p:ext uri="{BB962C8B-B14F-4D97-AF65-F5344CB8AC3E}">
        <p14:creationId xmlns:p14="http://schemas.microsoft.com/office/powerpoint/2010/main" val="3837923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43A1AFA-6790-2F97-5FCF-280327A796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17" y="0"/>
            <a:ext cx="114073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9216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8117E3-DB38-E941-9951-6F9583681A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17" y="0"/>
            <a:ext cx="11407366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61BC818-AA61-3F8A-ABE0-1533F92C46C6}"/>
              </a:ext>
            </a:extLst>
          </p:cNvPr>
          <p:cNvSpPr txBox="1"/>
          <p:nvPr/>
        </p:nvSpPr>
        <p:spPr>
          <a:xfrm>
            <a:off x="172040" y="902319"/>
            <a:ext cx="60944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https://cleanaireurope.com/en/produit/pompe-peristaltique-thomas-sr-25/</a:t>
            </a:r>
          </a:p>
        </p:txBody>
      </p:sp>
    </p:spTree>
    <p:extLst>
      <p:ext uri="{BB962C8B-B14F-4D97-AF65-F5344CB8AC3E}">
        <p14:creationId xmlns:p14="http://schemas.microsoft.com/office/powerpoint/2010/main" val="12825548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B324D89-61C9-114F-317E-711303121F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17" y="0"/>
            <a:ext cx="11407366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2E8825B-8750-A14B-4B0B-6528D5704C9B}"/>
              </a:ext>
            </a:extLst>
          </p:cNvPr>
          <p:cNvSpPr txBox="1"/>
          <p:nvPr/>
        </p:nvSpPr>
        <p:spPr>
          <a:xfrm>
            <a:off x="1262964" y="3059668"/>
            <a:ext cx="1480235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0.007l/hr !!!</a:t>
            </a:r>
          </a:p>
        </p:txBody>
      </p:sp>
    </p:spTree>
    <p:extLst>
      <p:ext uri="{BB962C8B-B14F-4D97-AF65-F5344CB8AC3E}">
        <p14:creationId xmlns:p14="http://schemas.microsoft.com/office/powerpoint/2010/main" val="21225123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36065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25570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288</Words>
  <Application>Microsoft Office PowerPoint</Application>
  <PresentationFormat>Widescreen</PresentationFormat>
  <Paragraphs>20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Aptos</vt:lpstr>
      <vt:lpstr>Aptos Display</vt:lpstr>
      <vt:lpstr>Arial</vt:lpstr>
      <vt:lpstr>Office Theme</vt:lpstr>
      <vt:lpstr>Incremented gas control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Ian Crotty</dc:creator>
  <cp:lastModifiedBy>Ian Crotty</cp:lastModifiedBy>
  <cp:revision>6</cp:revision>
  <dcterms:created xsi:type="dcterms:W3CDTF">2025-11-24T16:02:22Z</dcterms:created>
  <dcterms:modified xsi:type="dcterms:W3CDTF">2025-11-25T13:34:37Z</dcterms:modified>
</cp:coreProperties>
</file>