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206A-DBC3-3C1A-B117-BC84B6480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11415A-A740-39E4-0F71-6452254C7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9CB4-8506-5595-CD9A-673416D6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37FCE-0660-72CA-7BEB-77B6E07F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46A7B-530F-2572-7655-BC00F91C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1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E469-8CF6-023E-94B6-834546FB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8D48C-1901-A848-60B2-0353C04CA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1C0C-FEB5-7A73-BEA1-5228D872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F37F-65D0-C098-3C42-117296C7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F95C-0E64-0EE5-0884-EDD1CE87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C826C-07D8-8671-C0BE-18ED31FBA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3DC0A-2E0F-EA5A-B3EF-03A8E2199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AAB8-623E-1E1D-FE46-FD50C314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540A7-FBEA-9001-6D7A-7AB46A14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E6CAD-03B8-0DEF-A4D6-C130C642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34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6A7F-F4E4-0414-7779-A49DBAF5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F619-CC66-0C9A-E9CF-FA5F4423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C3E01-CF52-4199-E168-797D63CF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3DF18-F758-C492-BC0C-E4F6BB4E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6891E-7998-9E0F-AF5A-BFEA7467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2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5204-778F-FA10-D942-34F5438F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FCD2C-D712-DC65-0BAF-B96C8A26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E75F-9DC3-DDC6-A183-97A245EC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4304-33F6-D10B-B8F7-62CA8D2D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44A32-42E6-6D39-7BF0-66C232D3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9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F0C0-6CA6-E5EC-B836-3858E51C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C6C6-FA9C-6D3B-9D9E-62499A1B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7C20F-420A-1F11-FA2C-14345F5B0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0D3A2-6942-068E-7DA6-41273CB7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9AA7-5D3B-0A10-F5D3-172AC21E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4A788-82FB-5CEE-2058-F9C072A2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2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6D40-141C-1AD7-B0E8-10EC509D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ACC20-1808-67B1-5999-BE9ED5A7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1EC4-36E5-7579-C22F-056B1C25F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74F0F-0DE6-0683-47E1-530F1CE73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EA9E6-B438-F125-A924-125EA6C52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6D433-A773-27B3-EE63-4B5B4CE3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03929-41E8-280F-E077-596BD6E9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18979-A997-D0CC-F059-5667FBC7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8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217B-40F5-7D22-FBA8-2E8D825B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A6555-BE33-8DC3-DA81-97B1DD5D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BD6A1-40C4-4E03-0C84-C6F99579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8602F-1FF1-FE18-626C-64223561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3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32C9-2628-40E5-A47E-0DCDF707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0D9E9-2AB0-DD55-4A9C-D42B00F4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02F0B-E894-D0E4-BD1E-95A93761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3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919A-0BDE-BDE4-E4D2-48E9EF2E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2C96-9659-49C5-B4C3-AC6A6690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85AE5-E1B3-B9F7-043C-CC6D2FA12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10F60-22F1-3A1C-6784-E83733DB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17904-99D4-9120-F9E0-A43D75ED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7EAE4-F255-C19B-BF5F-7B8A79C2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3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1168-4CDA-7A61-D90C-DC5DCF44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010DF-FB94-5354-DDD5-47608F8C3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4D53E-B9FF-70DD-0076-9779FF3FB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ED9ED-78F1-5DC8-D29D-D8E198A5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D114B-C4CC-05E9-6455-76E85235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43749-C926-E31F-2778-3791BF2F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8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CF890-2FA6-C80B-6DCA-A9C87BDA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4BCC0-5803-FBEC-AFE9-87763D099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5D5D8-CC07-756A-30B7-AC88DBB55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D95A5-1571-02D9-8A5B-2375DAAE5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B8898-962B-21E3-5F1C-4D5569635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7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4000895256060.html?spm=a2g0o.detail.pcDetailBottomMoreOtherSeller.8.40469roJ9roJsR&amp;gps-id=pcDetailBottomMoreOtherSeller&amp;scm=1007.40050.354490.0&amp;scm_id=1007.40050.354490.0&amp;scm-url=1007.40050.354490.0&amp;pvid=36fcd0e7-fea1-45f1-952a-0a96b2af37a5&amp;_t=gps-id:pcDetailBottomMoreOtherSeller,scm-url:1007.40050.354490.0,pvid:36fcd0e7-fea1-45f1-952a-0a96b2af37a5,tpp_buckets:668%232846%238107%231934&amp;pdp_ext_f=%7B%22order%22%3A%2275%22%2C%22eval%22%3A%221%22%2C%22sceneId%22%3A%2230050%22%2C%22fromPage%22%3A%22recommend%22%7D&amp;pdp_npi=6%40dis%21EUR%2119.76%2117.19%21%21%2122.22%2119.33%21%402103919917640008415568295e26dc%2110000010463725283%21rec%21FR%21%21ABX%211%210%21n_tag%3A-29910%3Bd%3A72437381%3Bm03_new_user%3A-29895&amp;utparam-url=scene%3ApcDetailBottomMoreOtherSeller%7Cquery_from%3A%7Cx_object_id%3A4000895256060%7C_p_origin_prod%3A#nav-specific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65B1-4780-7287-6967-3B57127E8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Incremented gas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D23DA-AE85-9FAB-1C6D-50132F1D9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24 Nov 2025</a:t>
            </a:r>
          </a:p>
        </p:txBody>
      </p:sp>
    </p:spTree>
    <p:extLst>
      <p:ext uri="{BB962C8B-B14F-4D97-AF65-F5344CB8AC3E}">
        <p14:creationId xmlns:p14="http://schemas.microsoft.com/office/powerpoint/2010/main" val="368988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5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A59548-1A18-4879-61CC-3ABC8C6D9118}"/>
              </a:ext>
            </a:extLst>
          </p:cNvPr>
          <p:cNvSpPr txBox="1"/>
          <p:nvPr/>
        </p:nvSpPr>
        <p:spPr>
          <a:xfrm>
            <a:off x="3874416" y="2318994"/>
            <a:ext cx="3704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Cheap sources of peristaltic pumps</a:t>
            </a:r>
          </a:p>
        </p:txBody>
      </p:sp>
    </p:spTree>
    <p:extLst>
      <p:ext uri="{BB962C8B-B14F-4D97-AF65-F5344CB8AC3E}">
        <p14:creationId xmlns:p14="http://schemas.microsoft.com/office/powerpoint/2010/main" val="138093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89378-FE58-F6C0-055C-DD8DF4C5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6C4E8-C8C5-A0EF-F997-993F5ED516FC}"/>
              </a:ext>
            </a:extLst>
          </p:cNvPr>
          <p:cNvSpPr txBox="1"/>
          <p:nvPr/>
        </p:nvSpPr>
        <p:spPr>
          <a:xfrm>
            <a:off x="624525" y="807332"/>
            <a:ext cx="79632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https://fr.aliexpress.com/item/1005004860097301.html?spm=a2g0o.tm1000027200.7420763720.9.5f1937c2p3YkNc&amp;afTraceInfo=1005004860097301__pc__recallUserLandingRecommendPage__ZsmlVqd__1764000077471&amp;aecmd=true&amp;gatewayAdapt=glo2fra</a:t>
            </a:r>
          </a:p>
        </p:txBody>
      </p:sp>
    </p:spTree>
    <p:extLst>
      <p:ext uri="{BB962C8B-B14F-4D97-AF65-F5344CB8AC3E}">
        <p14:creationId xmlns:p14="http://schemas.microsoft.com/office/powerpoint/2010/main" val="130814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9B99-D985-3245-8CB2-F65923E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E085D-1FB7-B844-157F-368F94A1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CABC3-60FC-ADA2-68D5-38998475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574856-5BAC-B5C3-C705-405D8259800C}"/>
              </a:ext>
            </a:extLst>
          </p:cNvPr>
          <p:cNvSpPr txBox="1"/>
          <p:nvPr/>
        </p:nvSpPr>
        <p:spPr>
          <a:xfrm>
            <a:off x="153186" y="4657089"/>
            <a:ext cx="7982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Pompe à moteur pas à pas à grand débit, pompe péristaltique 6-30V pour pompe à eau d'aquarium de laboratoire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00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61850-58BD-5DB5-EB4B-20FADFB1E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75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E04FE-D4D8-0EB0-9058-B5F04086F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46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198BF-69CD-61C1-58FF-9E8F54825A21}"/>
              </a:ext>
            </a:extLst>
          </p:cNvPr>
          <p:cNvSpPr txBox="1"/>
          <p:nvPr/>
        </p:nvSpPr>
        <p:spPr>
          <a:xfrm>
            <a:off x="4062953" y="3158292"/>
            <a:ext cx="3186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Alternative PDPs</a:t>
            </a:r>
          </a:p>
        </p:txBody>
      </p:sp>
    </p:spTree>
    <p:extLst>
      <p:ext uri="{BB962C8B-B14F-4D97-AF65-F5344CB8AC3E}">
        <p14:creationId xmlns:p14="http://schemas.microsoft.com/office/powerpoint/2010/main" val="26744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25D34-ED9F-CED5-FA44-C339C1B56B77}"/>
              </a:ext>
            </a:extLst>
          </p:cNvPr>
          <p:cNvSpPr txBox="1"/>
          <p:nvPr/>
        </p:nvSpPr>
        <p:spPr>
          <a:xfrm>
            <a:off x="2049138" y="765503"/>
            <a:ext cx="82846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Argument to go from continuous flow control to incremental flow.</a:t>
            </a:r>
          </a:p>
          <a:p>
            <a:endParaRPr lang="en-GB" dirty="0"/>
          </a:p>
          <a:p>
            <a:r>
              <a:rPr lang="en-GB" dirty="0" err="1"/>
              <a:t>Mehadi</a:t>
            </a:r>
            <a:r>
              <a:rPr lang="en-GB" dirty="0"/>
              <a:t> showed me a </a:t>
            </a:r>
            <a:r>
              <a:rPr lang="en-GB" dirty="0" err="1"/>
              <a:t>Youtube</a:t>
            </a:r>
            <a:r>
              <a:rPr lang="en-GB" dirty="0"/>
              <a:t> of a guy mixing gases for his laser using one of those cushion pads used to lift furniture. I was not really impressed as it looked rather crude given the precision we are looking for 0.1% of 10 [litres/hr] = 0.01 [l/h]</a:t>
            </a:r>
          </a:p>
          <a:p>
            <a:endParaRPr lang="en-GB" dirty="0"/>
          </a:p>
          <a:p>
            <a:r>
              <a:rPr lang="en-GB" dirty="0"/>
              <a:t>However I thought a bit and asked the question can we make it on a far smaller scale AND use the principle of a “positive displacement pump (PDP) meaning incremental flow. </a:t>
            </a:r>
          </a:p>
          <a:p>
            <a:endParaRPr lang="en-GB" dirty="0"/>
          </a:p>
          <a:p>
            <a:r>
              <a:rPr lang="en-GB" dirty="0"/>
              <a:t>Then I asked the question what is a type of pump that uses PDP, gear pumps etc, but does not contaminate the gases.</a:t>
            </a:r>
          </a:p>
          <a:p>
            <a:endParaRPr lang="en-GB" dirty="0"/>
          </a:p>
          <a:p>
            <a:r>
              <a:rPr lang="en-GB" dirty="0"/>
              <a:t>There, why not try a peristaltic pump, as used for blood transfusion. A quick search reveals that we are not the first to use this for gases and that ~10 times better than what we need is commercial available.</a:t>
            </a:r>
          </a:p>
          <a:p>
            <a:r>
              <a:rPr lang="en-GB" dirty="0"/>
              <a:t>Namely 0.007 [l/h]</a:t>
            </a:r>
          </a:p>
        </p:txBody>
      </p:sp>
    </p:spTree>
    <p:extLst>
      <p:ext uri="{BB962C8B-B14F-4D97-AF65-F5344CB8AC3E}">
        <p14:creationId xmlns:p14="http://schemas.microsoft.com/office/powerpoint/2010/main" val="333847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CDF97-1115-9C70-7938-7DA62398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A022A-4F9E-63CD-B9F1-6644E5379690}"/>
              </a:ext>
            </a:extLst>
          </p:cNvPr>
          <p:cNvSpPr txBox="1"/>
          <p:nvPr/>
        </p:nvSpPr>
        <p:spPr>
          <a:xfrm>
            <a:off x="5849566" y="57079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https://www.kobold.com/Positive-Displacement-Oval-Gear-Flow-Meter-OVZ</a:t>
            </a:r>
          </a:p>
        </p:txBody>
      </p:sp>
    </p:spTree>
    <p:extLst>
      <p:ext uri="{BB962C8B-B14F-4D97-AF65-F5344CB8AC3E}">
        <p14:creationId xmlns:p14="http://schemas.microsoft.com/office/powerpoint/2010/main" val="306404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DA55E-8CAC-D85F-4951-D5948E5E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" y="132348"/>
            <a:ext cx="6853187" cy="4283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3A4AD-5224-B204-D13D-C1615D9B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70" y="773723"/>
            <a:ext cx="6096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12AF4-8EBE-03BE-F9FA-7EDAB3D80215}"/>
              </a:ext>
            </a:extLst>
          </p:cNvPr>
          <p:cNvSpPr txBox="1"/>
          <p:nvPr/>
        </p:nvSpPr>
        <p:spPr>
          <a:xfrm>
            <a:off x="6790442" y="2362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https://www.youtube.com/watch?v=Ax7xlcFS2QY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C6BCB2-755D-16A7-444E-A8EEE138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904" y="3778577"/>
            <a:ext cx="4927076" cy="30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8B526-6B04-DC3D-5C81-911A37BC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F463E-29DE-653B-F3A3-602EFF81B275}"/>
              </a:ext>
            </a:extLst>
          </p:cNvPr>
          <p:cNvSpPr txBox="1"/>
          <p:nvPr/>
        </p:nvSpPr>
        <p:spPr>
          <a:xfrm>
            <a:off x="1432875" y="311332"/>
            <a:ext cx="846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https://www.hhflo.com/products/peristaltic-pump-small-continuous-flue-gas-monitoring-system-fit-thomas-accessories-cems</a:t>
            </a:r>
          </a:p>
        </p:txBody>
      </p:sp>
    </p:spTree>
    <p:extLst>
      <p:ext uri="{BB962C8B-B14F-4D97-AF65-F5344CB8AC3E}">
        <p14:creationId xmlns:p14="http://schemas.microsoft.com/office/powerpoint/2010/main" val="151788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0F2D9-1D73-76C7-ADBB-41DD5CA7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84B34-F19D-5816-2092-BF26B1860B2A}"/>
              </a:ext>
            </a:extLst>
          </p:cNvPr>
          <p:cNvSpPr txBox="1"/>
          <p:nvPr/>
        </p:nvSpPr>
        <p:spPr>
          <a:xfrm>
            <a:off x="4734613" y="647795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https://www.leadfluid.com/lead-fluid-peristaltic-pump-for-flue-gas-monitoring-environmental-protection-in-action/</a:t>
            </a:r>
          </a:p>
        </p:txBody>
      </p:sp>
    </p:spTree>
    <p:extLst>
      <p:ext uri="{BB962C8B-B14F-4D97-AF65-F5344CB8AC3E}">
        <p14:creationId xmlns:p14="http://schemas.microsoft.com/office/powerpoint/2010/main" val="383792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A1AFA-6790-2F97-5FCF-280327A7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117E3-DB38-E941-9951-6F958368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BC818-AA61-3F8A-ABE0-1533F92C46C6}"/>
              </a:ext>
            </a:extLst>
          </p:cNvPr>
          <p:cNvSpPr txBox="1"/>
          <p:nvPr/>
        </p:nvSpPr>
        <p:spPr>
          <a:xfrm>
            <a:off x="172040" y="90231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https://cleanaireurope.com/en/produit/pompe-peristaltique-thomas-sr-25/</a:t>
            </a:r>
          </a:p>
        </p:txBody>
      </p:sp>
    </p:spTree>
    <p:extLst>
      <p:ext uri="{BB962C8B-B14F-4D97-AF65-F5344CB8AC3E}">
        <p14:creationId xmlns:p14="http://schemas.microsoft.com/office/powerpoint/2010/main" val="128255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24D89-61C9-114F-317E-711303121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E8825B-8750-A14B-4B0B-6528D5704C9B}"/>
              </a:ext>
            </a:extLst>
          </p:cNvPr>
          <p:cNvSpPr txBox="1"/>
          <p:nvPr/>
        </p:nvSpPr>
        <p:spPr>
          <a:xfrm>
            <a:off x="1262964" y="3059668"/>
            <a:ext cx="148023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0.007l/hr !!!</a:t>
            </a:r>
          </a:p>
        </p:txBody>
      </p:sp>
    </p:spTree>
    <p:extLst>
      <p:ext uri="{BB962C8B-B14F-4D97-AF65-F5344CB8AC3E}">
        <p14:creationId xmlns:p14="http://schemas.microsoft.com/office/powerpoint/2010/main" val="212251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0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315</Words>
  <Application>Microsoft Office PowerPoint</Application>
  <PresentationFormat>Widescreen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Incremented gas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7</cp:revision>
  <dcterms:created xsi:type="dcterms:W3CDTF">2025-11-24T16:02:22Z</dcterms:created>
  <dcterms:modified xsi:type="dcterms:W3CDTF">2025-11-28T10:26:53Z</dcterms:modified>
</cp:coreProperties>
</file>