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1" r:id="rId18"/>
    <p:sldId id="272" r:id="rId19"/>
    <p:sldId id="265" r:id="rId20"/>
    <p:sldId id="266" r:id="rId21"/>
    <p:sldId id="267" r:id="rId22"/>
    <p:sldId id="268" r:id="rId23"/>
    <p:sldId id="269" r:id="rId24"/>
    <p:sldId id="270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>
        <p:scale>
          <a:sx n="100" d="100"/>
          <a:sy n="100" d="100"/>
        </p:scale>
        <p:origin x="69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9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8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1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5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9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8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8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8800-7CA7-409E-9A0E-71302E45625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5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Ambient P5 </a:t>
            </a:r>
            <a:r>
              <a:rPr lang="en-GB" dirty="0" smtClean="0"/>
              <a:t>UXC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 Nov</a:t>
            </a:r>
            <a:r>
              <a:rPr lang="en-GB" dirty="0" smtClean="0"/>
              <a:t> 2015</a:t>
            </a:r>
          </a:p>
          <a:p>
            <a:r>
              <a:rPr lang="en-GB" dirty="0" smtClean="0"/>
              <a:t>All plots are taken over 10 days duration unless otherwise stated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38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71500"/>
            <a:ext cx="4043362" cy="262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722" y="963842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RE+2/2/06 Temp. 20.4degC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381" y="571499"/>
            <a:ext cx="4043362" cy="2629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1518" y="965659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RE+2/2/12 Temp. 20.5degC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761" y="571498"/>
            <a:ext cx="4043362" cy="2629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1550" y="963842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RE+2/2/16 Temp. 20.3degC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36213"/>
            <a:ext cx="4038585" cy="2626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366" y="4049942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RE+2/2/24 Temp. 19.3degC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583" y="3336212"/>
            <a:ext cx="4038587" cy="2626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01951" y="4049941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RE+2/2/32 Temp. 19.0degC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761" y="3336211"/>
            <a:ext cx="4038587" cy="26264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91550" y="3865059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RE+2/2/36 Temp. 20.1degC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732693" y="2723580"/>
            <a:ext cx="202882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Cooler temps in the Near bottom region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57450" y="3369911"/>
            <a:ext cx="1247775" cy="5448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>
            <a:off x="3724669" y="3369911"/>
            <a:ext cx="2333208" cy="6800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1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971" y="520015"/>
            <a:ext cx="3267429" cy="3042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721" y="963842"/>
            <a:ext cx="3642479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RE+2/2 &amp; 3 Temp. FOS not available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94" y="2590800"/>
            <a:ext cx="360115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3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1" y="640809"/>
            <a:ext cx="4010026" cy="2607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744" y="640809"/>
            <a:ext cx="4047322" cy="2632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36" y="1091868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RE+2/3/16 Temp. 20.3degC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32017" y="1091868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RE+2/3/024 Temp. 19.3degC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791" y="640809"/>
            <a:ext cx="4059514" cy="2640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7622" y="1091867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RE+2/3/32 Temp. 19.0degC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528719"/>
            <a:ext cx="4040047" cy="2627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3366" y="3178361"/>
            <a:ext cx="43773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Wrong naming RE2/2 rather than RE3/2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5336" y="3953682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RE+2/3/36 Temp. 20.1degC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046" y="3528719"/>
            <a:ext cx="4040047" cy="2627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37841" y="3953681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RE+2/3/06 Temp. 20.1degC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902" y="3520791"/>
            <a:ext cx="4052238" cy="26353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2847" y="3953680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RE+2/3/12 Temp. 20.4degC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969357" y="-14409"/>
            <a:ext cx="202882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Cooler temps in the Near bottom region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43650" y="623240"/>
            <a:ext cx="1574239" cy="4146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67902" y="620061"/>
            <a:ext cx="1975646" cy="4178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9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" y="1"/>
            <a:ext cx="4042205" cy="2628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36" y="1091868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RE+3/2/01 Temp. 21.5degC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245" y="0"/>
            <a:ext cx="4042205" cy="2628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008" y="1091868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RE+3/2/07 Temp. 21.7degC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0" y="-1"/>
            <a:ext cx="4042208" cy="2628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80698" y="1314396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RE+3/2/13 Temp. 21.5degC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7" y="2628793"/>
            <a:ext cx="4042208" cy="2628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36" y="4082835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RE+3/2/19 Temp. 21.4degC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245" y="2628793"/>
            <a:ext cx="4042205" cy="26287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5421" y="3170534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RE+3/2/25 Temp. 20.2degC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49" y="2628791"/>
            <a:ext cx="4042208" cy="26287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80698" y="3196398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RE+3/2/31 Temp. 19.2degC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158036" y="5595821"/>
            <a:ext cx="202882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Cooler temps in the Near bottom region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6419851" y="4269533"/>
            <a:ext cx="1752598" cy="13262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172448" y="4456230"/>
            <a:ext cx="1752598" cy="11395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24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451"/>
            <a:ext cx="4100512" cy="266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561" y="1987218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RE+3/3/13 Temp. 21.5degC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62516" y="169119"/>
            <a:ext cx="43773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Wrong naming RE3/2 rather than RE3/3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513" y="538452"/>
            <a:ext cx="4110038" cy="2672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6385" y="1987217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RE+3/3/19 Temp. 21.4degC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696361" y="6313783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RE+3/3/07 Temp. 21.1degC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27966" y="6302043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RE+3/3/01 Temp. 20.4degC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4330" y="6302043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RE+3/3/31 Temp. 19.4degC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51" y="548734"/>
            <a:ext cx="4084699" cy="2656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4666" y="1063293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RE+3/3/25 Temp. 20.2degC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32360"/>
            <a:ext cx="4100512" cy="2666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512" y="3538556"/>
            <a:ext cx="4110039" cy="26729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1024" y="3544751"/>
            <a:ext cx="4081456" cy="26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4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0"/>
            <a:ext cx="105453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3513" y="2853994"/>
            <a:ext cx="33432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RE+3/3/1-6 Temp. 19.2-20.7degC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38699" y="1209676"/>
            <a:ext cx="309562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FOS temp Sensors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615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-21310"/>
            <a:ext cx="10578081" cy="68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5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04787"/>
            <a:ext cx="9915525" cy="644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5509" y="801278"/>
            <a:ext cx="23001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Temperatures. Wheel Zero Sector 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00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04787"/>
            <a:ext cx="9915525" cy="644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8879" y="2554664"/>
            <a:ext cx="1913642" cy="3770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Wheel 0 Sector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8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85" y="360681"/>
            <a:ext cx="1133954" cy="107298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9226" y="1244338"/>
            <a:ext cx="8631937" cy="5613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1478" y="3731215"/>
            <a:ext cx="178904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We have lost RE+3, instead it is marked RE-4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503" t="14907" r="7436" b="45915"/>
          <a:stretch/>
        </p:blipFill>
        <p:spPr>
          <a:xfrm>
            <a:off x="395416" y="1027906"/>
            <a:ext cx="2745654" cy="2539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1486" t="14542" r="7722" b="45619"/>
          <a:stretch/>
        </p:blipFill>
        <p:spPr>
          <a:xfrm>
            <a:off x="395416" y="3645064"/>
            <a:ext cx="2745654" cy="25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0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73" y="409575"/>
            <a:ext cx="9915525" cy="644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1097" y="708966"/>
            <a:ext cx="306685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RB Temperatures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672" t="14418" r="7593" b="46009"/>
          <a:stretch/>
        </p:blipFill>
        <p:spPr>
          <a:xfrm>
            <a:off x="1" y="2111605"/>
            <a:ext cx="2262510" cy="21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04787"/>
            <a:ext cx="9915525" cy="644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2905" y="1330328"/>
            <a:ext cx="14630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 drop on Sunday 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14918" y="810706"/>
            <a:ext cx="2724347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UXC55 Ambient Temperature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3703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04787"/>
            <a:ext cx="9915525" cy="644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438" y="2318994"/>
            <a:ext cx="259237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YE+1 also see the Sunday drop in Temperature between the yokes.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91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523" y="4006393"/>
            <a:ext cx="164488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Individual FOS temperatures. Only one shows the temp. drop.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327" y="1593130"/>
            <a:ext cx="1611983" cy="8578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RE+2 FOS sensors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10" y="176507"/>
            <a:ext cx="10042690" cy="65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6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04787"/>
            <a:ext cx="10230421" cy="66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04787"/>
            <a:ext cx="10078221" cy="6554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5137608" y="3318235"/>
            <a:ext cx="198905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Coolant temperature RE+2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48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Stable temperatures.</a:t>
            </a:r>
          </a:p>
          <a:p>
            <a:r>
              <a:rPr lang="en-GB" dirty="0" smtClean="0"/>
              <a:t>The temperature in RE+3 is still missing</a:t>
            </a:r>
          </a:p>
          <a:p>
            <a:r>
              <a:rPr lang="en-GB" dirty="0" smtClean="0"/>
              <a:t>Pressure between cavern maintained, safety reasons.</a:t>
            </a:r>
          </a:p>
          <a:p>
            <a:r>
              <a:rPr lang="en-GB" dirty="0" smtClean="0"/>
              <a:t>There are 2 temperatures on each RE1/1, only reading one !</a:t>
            </a:r>
          </a:p>
          <a:p>
            <a:r>
              <a:rPr lang="en-GB" dirty="0" smtClean="0"/>
              <a:t>RE+1/3 only one of 6 temp. sensors are logged !</a:t>
            </a:r>
          </a:p>
          <a:p>
            <a:r>
              <a:rPr lang="en-GB" dirty="0" smtClean="0"/>
              <a:t>RE+2/2 &amp; 2/3 individual plots FOS not available.</a:t>
            </a:r>
          </a:p>
          <a:p>
            <a:r>
              <a:rPr lang="en-GB" dirty="0" smtClean="0"/>
              <a:t>RE+2 &amp; 3 Temperatures are lowest in the near bottom region.</a:t>
            </a:r>
          </a:p>
          <a:p>
            <a:r>
              <a:rPr lang="en-GB" dirty="0" smtClean="0"/>
              <a:t>RE- will be looked at for next week.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6668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98" y="0"/>
            <a:ext cx="105453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0709" y="725865"/>
            <a:ext cx="306685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 Temperatures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7847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7" y="1"/>
            <a:ext cx="1054531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8226" y="75414"/>
            <a:ext cx="246039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Abs Pressure differences surface &amp; caverns </a:t>
            </a:r>
            <a:endParaRPr lang="en-GB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663233" y="1536569"/>
            <a:ext cx="9426" cy="66930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62039" y="461665"/>
            <a:ext cx="2573518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 mbar difference maintained between USC &amp; UXC so avoiding contamination</a:t>
            </a:r>
            <a:endParaRPr lang="en-GB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71381" y="1200329"/>
            <a:ext cx="791852" cy="600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4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3" y="-2088"/>
            <a:ext cx="10548524" cy="6860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7714" y="669302"/>
            <a:ext cx="246039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Ambient temp UXC55 cavern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324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4" y="0"/>
            <a:ext cx="105453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7714" y="669302"/>
            <a:ext cx="246039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Ambient RH UXC55 cavern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72520" y="4138367"/>
            <a:ext cx="253581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RH is low as the temperatures on the surface are low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88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8" y="1"/>
            <a:ext cx="5297671" cy="3445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54" y="1"/>
            <a:ext cx="5261786" cy="3421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54" y="3421931"/>
            <a:ext cx="5258294" cy="3419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468" y="3419470"/>
            <a:ext cx="5297671" cy="3445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9248" y="2809187"/>
            <a:ext cx="246039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RE1/1 chambers Temperatures.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41822" y="3224685"/>
            <a:ext cx="171567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Temp. very cool &amp; stable at 19degC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28949" y="161881"/>
            <a:ext cx="345757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Time since Jan 2010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20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525"/>
            <a:ext cx="4062953" cy="2642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53" y="604525"/>
            <a:ext cx="4079311" cy="265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690" y="604527"/>
            <a:ext cx="4079310" cy="2652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57449"/>
            <a:ext cx="4065175" cy="2643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953" y="3246810"/>
            <a:ext cx="4079311" cy="2652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2264" y="3257448"/>
            <a:ext cx="4062950" cy="2642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261" y="973367"/>
            <a:ext cx="2911852" cy="3733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RE+1/2/01 Temp. 20.9degC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41472" y="3599634"/>
            <a:ext cx="282612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RE+1/2/25 Temp. 20.4degC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08312" y="4573273"/>
            <a:ext cx="28455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RE+1/2/31 Temp. 22.4degC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12410" y="3621161"/>
            <a:ext cx="29261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RE+1/2/19 Temp. 21.6degC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735504" y="977431"/>
            <a:ext cx="2799271" cy="369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RE+1/2/13 Temp. 21.2degC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402755" y="1061235"/>
            <a:ext cx="276957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RE+1/2/07 Temp. 20.6degC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2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97" y="1851605"/>
            <a:ext cx="7698165" cy="5006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2185" y="3259212"/>
            <a:ext cx="30975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RE+1/3/03?? Temp. 18.9degC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6" y="2781300"/>
            <a:ext cx="3693231" cy="3438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344" y="4354803"/>
            <a:ext cx="280987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RE+1/3 only one sensor is logged with an incorrect name RE+1/1/03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47169" y="541634"/>
            <a:ext cx="2809875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RE+1/3 Temperatures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9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30271</TotalTime>
  <Words>390</Words>
  <Application>Microsoft Office PowerPoint</Application>
  <PresentationFormat>Widescreen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Ambient P5 UXC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P5 UXC</dc:title>
  <dc:creator>Ian Crotty</dc:creator>
  <cp:lastModifiedBy>Ian Crotty</cp:lastModifiedBy>
  <cp:revision>121</cp:revision>
  <dcterms:created xsi:type="dcterms:W3CDTF">2015-10-05T08:04:41Z</dcterms:created>
  <dcterms:modified xsi:type="dcterms:W3CDTF">2015-11-16T09:45:13Z</dcterms:modified>
</cp:coreProperties>
</file>