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1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82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51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9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5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48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26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9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CCC4A-4D67-49F7-A33E-D4917FFD7EE2}" type="datetimeFigureOut">
              <a:rPr lang="en-GB" smtClean="0"/>
              <a:t>13/06/2016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00E6-EA46-4DFA-B781-54E50C185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3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CMS </a:t>
            </a:r>
            <a:r>
              <a:rPr lang="en-GB" dirty="0" err="1" smtClean="0"/>
              <a:t>envronment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13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059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71" y="-15786"/>
            <a:ext cx="10569586" cy="68737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72603" y="4637314"/>
            <a:ext cx="2332653" cy="65314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Un explained temperature decrease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405256" y="4226767"/>
            <a:ext cx="1026368" cy="74644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774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04787"/>
            <a:ext cx="9915525" cy="6448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77469" y="2565918"/>
            <a:ext cx="2006082" cy="67180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RE1/1 illustrates coolant temp. </a:t>
            </a:r>
            <a:r>
              <a:rPr lang="en-GB" dirty="0"/>
              <a:t>d</a:t>
            </a:r>
            <a:r>
              <a:rPr lang="en-GB" dirty="0" smtClean="0"/>
              <a:t>rop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53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04787"/>
            <a:ext cx="9915525" cy="6448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70775" y="4030824"/>
            <a:ext cx="125030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RE+1/2/07</a:t>
            </a:r>
          </a:p>
          <a:p>
            <a:r>
              <a:rPr lang="en-GB" dirty="0" smtClean="0"/>
              <a:t>Temp. drop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02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204787"/>
            <a:ext cx="99155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23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262" y="223448"/>
            <a:ext cx="9915525" cy="6448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83027" y="1128584"/>
            <a:ext cx="180895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UXC temperature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692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687" y="307423"/>
            <a:ext cx="9915525" cy="6448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71395" y="858416"/>
            <a:ext cx="2199256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800" dirty="0" smtClean="0"/>
              <a:t>UXC Humidity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338735" y="1628963"/>
            <a:ext cx="150222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Upper </a:t>
            </a:r>
            <a:r>
              <a:rPr lang="en-GB" dirty="0" err="1" smtClean="0"/>
              <a:t>cutoff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40963" y="1813629"/>
            <a:ext cx="486124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27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9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CMS envronment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envronment</dc:title>
  <dc:creator>Ian Crotty</dc:creator>
  <cp:lastModifiedBy>Ian Crotty</cp:lastModifiedBy>
  <cp:revision>12</cp:revision>
  <dcterms:created xsi:type="dcterms:W3CDTF">2016-06-13T13:55:06Z</dcterms:created>
  <dcterms:modified xsi:type="dcterms:W3CDTF">2016-06-13T14:26:18Z</dcterms:modified>
</cp:coreProperties>
</file>