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9F2D2-6E89-5E9C-B958-8404611A43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A5DE1D-9A96-50A2-98E9-F5536F8C6C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C46067-C84B-00B9-E600-3854BD66D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0732-E15E-47E7-B67D-C3262635DA9E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2111F1-97A0-6A14-7E8C-4C5BFFF74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51674E-A71B-40C7-D058-9477E6689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4268-8C2B-487A-968F-1CCAD62D3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487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226E2-0FAB-8D16-02D2-E13D20CD1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434E61-7174-97ED-4416-8033A9473B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B7F9E-1063-4B4A-BAB0-D4DC736B5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0732-E15E-47E7-B67D-C3262635DA9E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CC7C5-3E81-7408-7780-F3EA21A81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949C4B-98BE-3D43-1FA0-EB2EE241B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4268-8C2B-487A-968F-1CCAD62D3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680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4E3A9E-9EDE-BCBB-4062-F85F5A02A1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AE841D-3658-3D61-DA9C-D933B1D57A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2B60FA-A78A-AB6F-DCB7-7A212310A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0732-E15E-47E7-B67D-C3262635DA9E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C93BF9-A264-3356-B231-E97E7CC82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605C6-1B3E-569C-C679-DE8D86733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4268-8C2B-487A-968F-1CCAD62D3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29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AA684-DF20-EB2E-EAEA-498CAF5C0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A2EED-5EEE-B7DA-2166-A5819815C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1390C-5A6C-2E7E-9969-A72DB6C38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0732-E15E-47E7-B67D-C3262635DA9E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DCEC7-932D-F2C6-FC5E-A826EF62D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8E7C9-7619-F53C-F2E8-966E5EACC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4268-8C2B-487A-968F-1CCAD62D3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544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054FE-B78B-6427-690A-3D004970C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A434C6-89B2-0D03-94DF-EA68BAC0B1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B2FF2-6A7F-D5EC-973B-C73F9CF49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0732-E15E-47E7-B67D-C3262635DA9E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8927D-A549-34D2-1F94-7AA4F45F2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389838-CD1E-5041-BE81-824CE455C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4268-8C2B-487A-968F-1CCAD62D3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440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A4E8E-6B32-6BAD-EC7D-E3EA8B0E0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CDB56-8727-6D85-33DF-3255D4EC00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26ABEB-29B9-6CD1-9B75-D5D85990A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7810BC-8301-3871-8773-671B5A59B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0732-E15E-47E7-B67D-C3262635DA9E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51837D-61C5-AC70-ECB7-E9C9520FF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04085B-6387-1E0D-7484-1C47C7675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4268-8C2B-487A-968F-1CCAD62D3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562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6B090-0AAF-CA61-66FF-C9A66E4F1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FB5DB9-13C3-B776-FB96-DD4C82EDB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D1454C-19B2-8DDF-97D1-9BAF1ECB14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4BEE2D-E7D6-E457-D309-D43ED5B281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DF62A8-B341-F72E-B871-3E76732CAD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ACB3E5-FFED-5AA0-B61C-B436DA2F4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0732-E15E-47E7-B67D-C3262635DA9E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BA035B-A97D-CF1E-0A36-335ADEBE0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921FBA-C002-B1CA-528B-7D7963A7E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4268-8C2B-487A-968F-1CCAD62D3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638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B02F3-44AC-43CE-BD90-BD30D1F4A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93171F-DCF9-0735-8344-3E314CDBF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0732-E15E-47E7-B67D-C3262635DA9E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96C841-FD9B-B7B1-1480-2E74E100A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C27FF8-62DE-4BDE-FD47-362D828F3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4268-8C2B-487A-968F-1CCAD62D3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864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293A30-FCA3-7983-D4AB-5BF5A1B88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0732-E15E-47E7-B67D-C3262635DA9E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8644E4-271C-54D2-04E1-DD8A5767D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11157B-3710-34D5-155E-48EC518D7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4268-8C2B-487A-968F-1CCAD62D3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134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AFD02-2168-30BA-BE55-EC92C4343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1F654-5865-BCB9-80D6-624D2E32D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9191F0-757F-9828-6DF1-E9BBF1BA4E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F5F2EC-F886-A7D5-733F-174246795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0732-E15E-47E7-B67D-C3262635DA9E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3125F5-18AB-BBA6-4C49-DD7ABB9D8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D8575D-A6A4-FF21-42F2-F2180EB4D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4268-8C2B-487A-968F-1CCAD62D3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48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A9071-2846-C088-4158-4E7ED9C67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319610-2A70-4243-B593-23D91E2A57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91BC2D-B61E-FF30-0526-44D0D449E7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736D90-E2CC-B6C7-0C6F-EF1DD194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0732-E15E-47E7-B67D-C3262635DA9E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B039D6-BEE7-FD8B-3DB0-E5AE368C9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1A9D91-2490-7BCA-18B7-6160BFB55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4268-8C2B-487A-968F-1CCAD62D3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48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4DCA93-A767-37DB-96B3-B41BBAC72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561FB2-EBDC-CEB6-4BC1-16059B6D4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C92A89-9DA2-59A8-47D2-99C0A025A6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70732-E15E-47E7-B67D-C3262635DA9E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0175A-0F5C-BA19-F3DA-8B4F62914A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5A2C9-BA96-279B-D6AB-4B3AA29F65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F4268-8C2B-487A-968F-1CCAD62D3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96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1EB4F-D5C3-8A01-EAEE-42EC183751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Pressure drop in </a:t>
            </a:r>
            <a:r>
              <a:rPr lang="en-GB" dirty="0" err="1"/>
              <a:t>iRPC</a:t>
            </a:r>
            <a:r>
              <a:rPr lang="en-GB" dirty="0"/>
              <a:t> cooling in 904 lab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B2B07F-B9FF-512C-C3B4-89D263563C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Ian</a:t>
            </a:r>
          </a:p>
          <a:p>
            <a:r>
              <a:rPr lang="en-GB" dirty="0"/>
              <a:t>11 April 2024</a:t>
            </a:r>
          </a:p>
        </p:txBody>
      </p:sp>
    </p:spTree>
    <p:extLst>
      <p:ext uri="{BB962C8B-B14F-4D97-AF65-F5344CB8AC3E}">
        <p14:creationId xmlns:p14="http://schemas.microsoft.com/office/powerpoint/2010/main" val="3513683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068227D-C673-6508-B852-F839C9676202}"/>
              </a:ext>
            </a:extLst>
          </p:cNvPr>
          <p:cNvSpPr txBox="1"/>
          <p:nvPr/>
        </p:nvSpPr>
        <p:spPr>
          <a:xfrm>
            <a:off x="0" y="0"/>
            <a:ext cx="86429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https://toolbox.tlv.com/global/TI/calculator/water-pressure-loss-through-piping.html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CDC919-807B-8E6A-7F71-7F455C48E8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782" y="508466"/>
            <a:ext cx="11722217" cy="634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956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BEB912-448B-384E-E34D-A47135FDE2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000"/>
            <a:ext cx="12192000" cy="6604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3D04F52-E701-909D-D6AE-E31249AC0124}"/>
              </a:ext>
            </a:extLst>
          </p:cNvPr>
          <p:cNvSpPr txBox="1"/>
          <p:nvPr/>
        </p:nvSpPr>
        <p:spPr>
          <a:xfrm>
            <a:off x="4142065" y="1409241"/>
            <a:ext cx="61533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https://www.pressure-drop.com/Online-Calculator/</a:t>
            </a:r>
          </a:p>
        </p:txBody>
      </p:sp>
    </p:spTree>
    <p:extLst>
      <p:ext uri="{BB962C8B-B14F-4D97-AF65-F5344CB8AC3E}">
        <p14:creationId xmlns:p14="http://schemas.microsoft.com/office/powerpoint/2010/main" val="1685357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BBEC00F-46A8-3B41-14E5-EB33CA5078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425" y="0"/>
            <a:ext cx="4181168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14EABC4-3DFA-1863-9FF6-90467B69F1C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1582" b="39933"/>
          <a:stretch/>
        </p:blipFill>
        <p:spPr>
          <a:xfrm>
            <a:off x="4546833" y="0"/>
            <a:ext cx="5889072" cy="674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498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52A16DF-3A9F-F828-62CC-7B2BD63B4D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000"/>
            <a:ext cx="12192000" cy="6604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D9971E0-76B9-114F-1C23-6B818D175161}"/>
              </a:ext>
            </a:extLst>
          </p:cNvPr>
          <p:cNvSpPr txBox="1"/>
          <p:nvPr/>
        </p:nvSpPr>
        <p:spPr>
          <a:xfrm>
            <a:off x="4829962" y="6300023"/>
            <a:ext cx="61533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https://www.h2xengineering.com/pressure-drop-calculator/</a:t>
            </a:r>
          </a:p>
        </p:txBody>
      </p:sp>
    </p:spTree>
    <p:extLst>
      <p:ext uri="{BB962C8B-B14F-4D97-AF65-F5344CB8AC3E}">
        <p14:creationId xmlns:p14="http://schemas.microsoft.com/office/powerpoint/2010/main" val="2021348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5392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4904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8499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49</Words>
  <Application>Microsoft Office PowerPoint</Application>
  <PresentationFormat>Widescreen</PresentationFormat>
  <Paragraphs>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Pressure drop in iRPC cooling in 904 lab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Pressure drop in iRPC cooling in 904 lab</dc:title>
  <dc:creator>Ian Crotty</dc:creator>
  <cp:lastModifiedBy>Ian Crotty</cp:lastModifiedBy>
  <cp:revision>2</cp:revision>
  <dcterms:created xsi:type="dcterms:W3CDTF">2024-04-11T08:33:44Z</dcterms:created>
  <dcterms:modified xsi:type="dcterms:W3CDTF">2024-04-11T08:42:48Z</dcterms:modified>
</cp:coreProperties>
</file>