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/>
              <a:t>Temp cooling vs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Exp Air temp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Sheet1!$M$17:$M$52</c:f>
              <c:numCache>
                <c:formatCode>General</c:formatCode>
                <c:ptCount val="36"/>
                <c:pt idx="0">
                  <c:v>18.600000000000001</c:v>
                </c:pt>
                <c:pt idx="2">
                  <c:v>21.4</c:v>
                </c:pt>
                <c:pt idx="3">
                  <c:v>22.6</c:v>
                </c:pt>
                <c:pt idx="4">
                  <c:v>22.2</c:v>
                </c:pt>
                <c:pt idx="5">
                  <c:v>22.2</c:v>
                </c:pt>
                <c:pt idx="6">
                  <c:v>22.4</c:v>
                </c:pt>
                <c:pt idx="7">
                  <c:v>21.2</c:v>
                </c:pt>
                <c:pt idx="8">
                  <c:v>20.6</c:v>
                </c:pt>
                <c:pt idx="9">
                  <c:v>20.8</c:v>
                </c:pt>
                <c:pt idx="10">
                  <c:v>22.4</c:v>
                </c:pt>
                <c:pt idx="11">
                  <c:v>26.8</c:v>
                </c:pt>
                <c:pt idx="12">
                  <c:v>29.4</c:v>
                </c:pt>
                <c:pt idx="13">
                  <c:v>31.6</c:v>
                </c:pt>
                <c:pt idx="14">
                  <c:v>33</c:v>
                </c:pt>
                <c:pt idx="15">
                  <c:v>33.6</c:v>
                </c:pt>
                <c:pt idx="16">
                  <c:v>33.4</c:v>
                </c:pt>
                <c:pt idx="17">
                  <c:v>35.4</c:v>
                </c:pt>
                <c:pt idx="18">
                  <c:v>36.4</c:v>
                </c:pt>
                <c:pt idx="19">
                  <c:v>36.4</c:v>
                </c:pt>
                <c:pt idx="20">
                  <c:v>36.4</c:v>
                </c:pt>
                <c:pt idx="21">
                  <c:v>36.4</c:v>
                </c:pt>
                <c:pt idx="22">
                  <c:v>26.8</c:v>
                </c:pt>
                <c:pt idx="23">
                  <c:v>24.2</c:v>
                </c:pt>
                <c:pt idx="24">
                  <c:v>23.8</c:v>
                </c:pt>
                <c:pt idx="25">
                  <c:v>23.2</c:v>
                </c:pt>
                <c:pt idx="26">
                  <c:v>23.2</c:v>
                </c:pt>
                <c:pt idx="27">
                  <c:v>23.4</c:v>
                </c:pt>
                <c:pt idx="28">
                  <c:v>22.4</c:v>
                </c:pt>
                <c:pt idx="29">
                  <c:v>22.6</c:v>
                </c:pt>
                <c:pt idx="30">
                  <c:v>22.6</c:v>
                </c:pt>
                <c:pt idx="31">
                  <c:v>23.2</c:v>
                </c:pt>
                <c:pt idx="32">
                  <c:v>23.4</c:v>
                </c:pt>
                <c:pt idx="33">
                  <c:v>23.2</c:v>
                </c:pt>
                <c:pt idx="34">
                  <c:v>24.4</c:v>
                </c:pt>
                <c:pt idx="35">
                  <c:v>24.4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375D-49A8-8966-ACCF231D6DFC}"/>
            </c:ext>
          </c:extLst>
        </c:ser>
        <c:ser>
          <c:idx val="1"/>
          <c:order val="1"/>
          <c:tx>
            <c:v>Exit Air temp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Sheet1!$O$17:$O$52</c:f>
              <c:numCache>
                <c:formatCode>General</c:formatCode>
                <c:ptCount val="36"/>
                <c:pt idx="0">
                  <c:v>18.600000000000001</c:v>
                </c:pt>
                <c:pt idx="2">
                  <c:v>24.8</c:v>
                </c:pt>
                <c:pt idx="3">
                  <c:v>30.6</c:v>
                </c:pt>
                <c:pt idx="4">
                  <c:v>30.8</c:v>
                </c:pt>
                <c:pt idx="5">
                  <c:v>30.6</c:v>
                </c:pt>
                <c:pt idx="6">
                  <c:v>31.2</c:v>
                </c:pt>
                <c:pt idx="7">
                  <c:v>29.8</c:v>
                </c:pt>
                <c:pt idx="8">
                  <c:v>29.2</c:v>
                </c:pt>
                <c:pt idx="9">
                  <c:v>29.6</c:v>
                </c:pt>
                <c:pt idx="10">
                  <c:v>30</c:v>
                </c:pt>
                <c:pt idx="11">
                  <c:v>30.6</c:v>
                </c:pt>
                <c:pt idx="12">
                  <c:v>33.4</c:v>
                </c:pt>
                <c:pt idx="13">
                  <c:v>34.4</c:v>
                </c:pt>
                <c:pt idx="14">
                  <c:v>35.4</c:v>
                </c:pt>
                <c:pt idx="15">
                  <c:v>35.6</c:v>
                </c:pt>
                <c:pt idx="16">
                  <c:v>34.4</c:v>
                </c:pt>
                <c:pt idx="17">
                  <c:v>36.200000000000003</c:v>
                </c:pt>
                <c:pt idx="18">
                  <c:v>37</c:v>
                </c:pt>
                <c:pt idx="19">
                  <c:v>37.4</c:v>
                </c:pt>
                <c:pt idx="20">
                  <c:v>37.4</c:v>
                </c:pt>
                <c:pt idx="21">
                  <c:v>37.4</c:v>
                </c:pt>
                <c:pt idx="22">
                  <c:v>48.4</c:v>
                </c:pt>
                <c:pt idx="23">
                  <c:v>44.4</c:v>
                </c:pt>
                <c:pt idx="24">
                  <c:v>35.799999999999997</c:v>
                </c:pt>
                <c:pt idx="25">
                  <c:v>32.4</c:v>
                </c:pt>
                <c:pt idx="26">
                  <c:v>32.200000000000003</c:v>
                </c:pt>
                <c:pt idx="27">
                  <c:v>32.4</c:v>
                </c:pt>
                <c:pt idx="28">
                  <c:v>31.2</c:v>
                </c:pt>
                <c:pt idx="29">
                  <c:v>31.2</c:v>
                </c:pt>
                <c:pt idx="30">
                  <c:v>31.2</c:v>
                </c:pt>
                <c:pt idx="31">
                  <c:v>31.4</c:v>
                </c:pt>
                <c:pt idx="32">
                  <c:v>25</c:v>
                </c:pt>
                <c:pt idx="33">
                  <c:v>23.2</c:v>
                </c:pt>
                <c:pt idx="34">
                  <c:v>23.6</c:v>
                </c:pt>
                <c:pt idx="35">
                  <c:v>24.2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375D-49A8-8966-ACCF231D6DFC}"/>
            </c:ext>
          </c:extLst>
        </c:ser>
        <c:ser>
          <c:idx val="2"/>
          <c:order val="2"/>
          <c:tx>
            <c:v>Ambient temp Cu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Sheet1!$Q$17:$Q$52</c:f>
              <c:numCache>
                <c:formatCode>General</c:formatCode>
                <c:ptCount val="36"/>
                <c:pt idx="0">
                  <c:v>20.8</c:v>
                </c:pt>
                <c:pt idx="2">
                  <c:v>23.4</c:v>
                </c:pt>
                <c:pt idx="3">
                  <c:v>24.6</c:v>
                </c:pt>
                <c:pt idx="4">
                  <c:v>24</c:v>
                </c:pt>
                <c:pt idx="5">
                  <c:v>24.2</c:v>
                </c:pt>
                <c:pt idx="6">
                  <c:v>24.4</c:v>
                </c:pt>
                <c:pt idx="7">
                  <c:v>23.2</c:v>
                </c:pt>
                <c:pt idx="8">
                  <c:v>22.2</c:v>
                </c:pt>
                <c:pt idx="9">
                  <c:v>23</c:v>
                </c:pt>
                <c:pt idx="10">
                  <c:v>23.8</c:v>
                </c:pt>
                <c:pt idx="11">
                  <c:v>24.4</c:v>
                </c:pt>
                <c:pt idx="12">
                  <c:v>24.6</c:v>
                </c:pt>
                <c:pt idx="13">
                  <c:v>24.6</c:v>
                </c:pt>
                <c:pt idx="14">
                  <c:v>24.8</c:v>
                </c:pt>
                <c:pt idx="15">
                  <c:v>24.8</c:v>
                </c:pt>
                <c:pt idx="16">
                  <c:v>22.4</c:v>
                </c:pt>
                <c:pt idx="17">
                  <c:v>24.2</c:v>
                </c:pt>
                <c:pt idx="18">
                  <c:v>25.2</c:v>
                </c:pt>
                <c:pt idx="19">
                  <c:v>25.4</c:v>
                </c:pt>
                <c:pt idx="20">
                  <c:v>25.4</c:v>
                </c:pt>
                <c:pt idx="21">
                  <c:v>25.4</c:v>
                </c:pt>
                <c:pt idx="22">
                  <c:v>25.8</c:v>
                </c:pt>
                <c:pt idx="23">
                  <c:v>26.2</c:v>
                </c:pt>
                <c:pt idx="24">
                  <c:v>26</c:v>
                </c:pt>
                <c:pt idx="25">
                  <c:v>25.4</c:v>
                </c:pt>
                <c:pt idx="26">
                  <c:v>25</c:v>
                </c:pt>
                <c:pt idx="27">
                  <c:v>25.4</c:v>
                </c:pt>
                <c:pt idx="28">
                  <c:v>24.8</c:v>
                </c:pt>
                <c:pt idx="29">
                  <c:v>24.6</c:v>
                </c:pt>
                <c:pt idx="30">
                  <c:v>24.6</c:v>
                </c:pt>
                <c:pt idx="31">
                  <c:v>25.2</c:v>
                </c:pt>
                <c:pt idx="32">
                  <c:v>25.2</c:v>
                </c:pt>
                <c:pt idx="33">
                  <c:v>24.8</c:v>
                </c:pt>
                <c:pt idx="34">
                  <c:v>25.2</c:v>
                </c:pt>
                <c:pt idx="35">
                  <c:v>24.8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375D-49A8-8966-ACCF231D6DFC}"/>
            </c:ext>
          </c:extLst>
        </c:ser>
        <c:ser>
          <c:idx val="3"/>
          <c:order val="3"/>
          <c:tx>
            <c:v>Resistor 01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Sheet1!$R$17:$R$52</c:f>
              <c:numCache>
                <c:formatCode>General</c:formatCode>
                <c:ptCount val="36"/>
                <c:pt idx="0">
                  <c:v>19.600000000000001</c:v>
                </c:pt>
                <c:pt idx="2">
                  <c:v>25.8</c:v>
                </c:pt>
                <c:pt idx="3">
                  <c:v>27</c:v>
                </c:pt>
                <c:pt idx="4">
                  <c:v>26.4</c:v>
                </c:pt>
                <c:pt idx="5">
                  <c:v>26.4</c:v>
                </c:pt>
                <c:pt idx="6">
                  <c:v>26.6</c:v>
                </c:pt>
                <c:pt idx="7">
                  <c:v>25.4</c:v>
                </c:pt>
                <c:pt idx="8">
                  <c:v>24.2</c:v>
                </c:pt>
                <c:pt idx="9">
                  <c:v>24.6</c:v>
                </c:pt>
                <c:pt idx="10">
                  <c:v>29.4</c:v>
                </c:pt>
                <c:pt idx="11">
                  <c:v>38.200000000000003</c:v>
                </c:pt>
                <c:pt idx="12">
                  <c:v>41.6</c:v>
                </c:pt>
                <c:pt idx="13">
                  <c:v>44.6</c:v>
                </c:pt>
                <c:pt idx="14">
                  <c:v>46.4</c:v>
                </c:pt>
                <c:pt idx="15">
                  <c:v>47</c:v>
                </c:pt>
                <c:pt idx="16">
                  <c:v>46.8</c:v>
                </c:pt>
                <c:pt idx="17">
                  <c:v>47</c:v>
                </c:pt>
                <c:pt idx="18">
                  <c:v>49.4</c:v>
                </c:pt>
                <c:pt idx="19">
                  <c:v>49.8</c:v>
                </c:pt>
                <c:pt idx="20">
                  <c:v>49.2</c:v>
                </c:pt>
                <c:pt idx="21">
                  <c:v>49.2</c:v>
                </c:pt>
                <c:pt idx="22">
                  <c:v>33.200000000000003</c:v>
                </c:pt>
                <c:pt idx="23">
                  <c:v>29.8</c:v>
                </c:pt>
                <c:pt idx="24">
                  <c:v>28.2</c:v>
                </c:pt>
                <c:pt idx="25">
                  <c:v>27.4</c:v>
                </c:pt>
                <c:pt idx="26">
                  <c:v>27.2</c:v>
                </c:pt>
                <c:pt idx="27">
                  <c:v>27.4</c:v>
                </c:pt>
                <c:pt idx="28">
                  <c:v>26.6</c:v>
                </c:pt>
                <c:pt idx="29">
                  <c:v>26.4</c:v>
                </c:pt>
                <c:pt idx="30">
                  <c:v>26.6</c:v>
                </c:pt>
                <c:pt idx="31">
                  <c:v>24.8</c:v>
                </c:pt>
                <c:pt idx="32">
                  <c:v>23.8</c:v>
                </c:pt>
                <c:pt idx="33">
                  <c:v>23.2</c:v>
                </c:pt>
                <c:pt idx="34">
                  <c:v>23.6</c:v>
                </c:pt>
                <c:pt idx="35">
                  <c:v>24.4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375D-49A8-8966-ACCF231D6DFC}"/>
            </c:ext>
          </c:extLst>
        </c:ser>
        <c:ser>
          <c:idx val="4"/>
          <c:order val="4"/>
          <c:tx>
            <c:v>Resistor 02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Sheet1!$S$17:$S$52</c:f>
              <c:numCache>
                <c:formatCode>General</c:formatCode>
                <c:ptCount val="36"/>
                <c:pt idx="0">
                  <c:v>20.6</c:v>
                </c:pt>
                <c:pt idx="2">
                  <c:v>26.2</c:v>
                </c:pt>
                <c:pt idx="3">
                  <c:v>28.4</c:v>
                </c:pt>
                <c:pt idx="4">
                  <c:v>28.4</c:v>
                </c:pt>
                <c:pt idx="5">
                  <c:v>28.4</c:v>
                </c:pt>
                <c:pt idx="6">
                  <c:v>29.6</c:v>
                </c:pt>
                <c:pt idx="7">
                  <c:v>26</c:v>
                </c:pt>
                <c:pt idx="8">
                  <c:v>26.6</c:v>
                </c:pt>
                <c:pt idx="9">
                  <c:v>27.4</c:v>
                </c:pt>
                <c:pt idx="10">
                  <c:v>32.200000000000003</c:v>
                </c:pt>
                <c:pt idx="11">
                  <c:v>39.200000000000003</c:v>
                </c:pt>
                <c:pt idx="12">
                  <c:v>47.6</c:v>
                </c:pt>
                <c:pt idx="13">
                  <c:v>51.4</c:v>
                </c:pt>
                <c:pt idx="14">
                  <c:v>52.2</c:v>
                </c:pt>
                <c:pt idx="15">
                  <c:v>54.6</c:v>
                </c:pt>
                <c:pt idx="16">
                  <c:v>55.2</c:v>
                </c:pt>
                <c:pt idx="17">
                  <c:v>55.8</c:v>
                </c:pt>
                <c:pt idx="18">
                  <c:v>57.6</c:v>
                </c:pt>
                <c:pt idx="19">
                  <c:v>57.6</c:v>
                </c:pt>
                <c:pt idx="20">
                  <c:v>58.2</c:v>
                </c:pt>
                <c:pt idx="21">
                  <c:v>58.2</c:v>
                </c:pt>
                <c:pt idx="22">
                  <c:v>41.8</c:v>
                </c:pt>
                <c:pt idx="23">
                  <c:v>36.6</c:v>
                </c:pt>
                <c:pt idx="24">
                  <c:v>32.200000000000003</c:v>
                </c:pt>
                <c:pt idx="25">
                  <c:v>30.8</c:v>
                </c:pt>
                <c:pt idx="26">
                  <c:v>30.4</c:v>
                </c:pt>
                <c:pt idx="27">
                  <c:v>30.8</c:v>
                </c:pt>
                <c:pt idx="28">
                  <c:v>29.4</c:v>
                </c:pt>
                <c:pt idx="29">
                  <c:v>29.4</c:v>
                </c:pt>
                <c:pt idx="30">
                  <c:v>30.2</c:v>
                </c:pt>
                <c:pt idx="31">
                  <c:v>26.8</c:v>
                </c:pt>
                <c:pt idx="32">
                  <c:v>24.2</c:v>
                </c:pt>
                <c:pt idx="33">
                  <c:v>23.4</c:v>
                </c:pt>
                <c:pt idx="34">
                  <c:v>23.8</c:v>
                </c:pt>
                <c:pt idx="35">
                  <c:v>24.6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375D-49A8-8966-ACCF231D6DFC}"/>
            </c:ext>
          </c:extLst>
        </c:ser>
        <c:ser>
          <c:idx val="5"/>
          <c:order val="5"/>
          <c:tx>
            <c:v>Resistor 03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Sheet1!$T$17:$T$52</c:f>
              <c:numCache>
                <c:formatCode>General</c:formatCode>
                <c:ptCount val="36"/>
                <c:pt idx="0">
                  <c:v>20.6</c:v>
                </c:pt>
                <c:pt idx="2">
                  <c:v>28.2</c:v>
                </c:pt>
                <c:pt idx="3">
                  <c:v>31.8</c:v>
                </c:pt>
                <c:pt idx="4">
                  <c:v>31.6</c:v>
                </c:pt>
                <c:pt idx="5">
                  <c:v>31.4</c:v>
                </c:pt>
                <c:pt idx="6">
                  <c:v>32</c:v>
                </c:pt>
                <c:pt idx="7">
                  <c:v>31.8</c:v>
                </c:pt>
                <c:pt idx="8">
                  <c:v>30</c:v>
                </c:pt>
                <c:pt idx="9">
                  <c:v>30.4</c:v>
                </c:pt>
                <c:pt idx="10">
                  <c:v>36.200000000000003</c:v>
                </c:pt>
                <c:pt idx="11">
                  <c:v>44.2</c:v>
                </c:pt>
                <c:pt idx="12">
                  <c:v>47.8</c:v>
                </c:pt>
                <c:pt idx="13">
                  <c:v>48.6</c:v>
                </c:pt>
                <c:pt idx="14">
                  <c:v>52.6</c:v>
                </c:pt>
                <c:pt idx="15">
                  <c:v>54.2</c:v>
                </c:pt>
                <c:pt idx="16">
                  <c:v>54.8</c:v>
                </c:pt>
                <c:pt idx="17">
                  <c:v>55.6</c:v>
                </c:pt>
                <c:pt idx="18">
                  <c:v>55.2</c:v>
                </c:pt>
                <c:pt idx="19">
                  <c:v>56.2</c:v>
                </c:pt>
                <c:pt idx="20">
                  <c:v>56.6</c:v>
                </c:pt>
                <c:pt idx="21">
                  <c:v>56.6</c:v>
                </c:pt>
                <c:pt idx="22">
                  <c:v>48.8</c:v>
                </c:pt>
                <c:pt idx="23">
                  <c:v>43.4</c:v>
                </c:pt>
                <c:pt idx="24">
                  <c:v>36.200000000000003</c:v>
                </c:pt>
                <c:pt idx="25">
                  <c:v>34</c:v>
                </c:pt>
                <c:pt idx="26">
                  <c:v>34</c:v>
                </c:pt>
                <c:pt idx="27">
                  <c:v>33.200000000000003</c:v>
                </c:pt>
                <c:pt idx="28">
                  <c:v>32.6</c:v>
                </c:pt>
                <c:pt idx="29">
                  <c:v>32.799999999999997</c:v>
                </c:pt>
                <c:pt idx="30">
                  <c:v>33.200000000000003</c:v>
                </c:pt>
                <c:pt idx="31">
                  <c:v>28.2</c:v>
                </c:pt>
                <c:pt idx="32">
                  <c:v>25.2</c:v>
                </c:pt>
                <c:pt idx="33">
                  <c:v>23.4</c:v>
                </c:pt>
                <c:pt idx="34">
                  <c:v>24.8</c:v>
                </c:pt>
                <c:pt idx="35">
                  <c:v>24.6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375D-49A8-8966-ACCF231D6DFC}"/>
            </c:ext>
          </c:extLst>
        </c:ser>
        <c:ser>
          <c:idx val="6"/>
          <c:order val="6"/>
          <c:tx>
            <c:v>Resistor 04</c:v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Sheet1!$U$17:$U$52</c:f>
              <c:numCache>
                <c:formatCode>General</c:formatCode>
                <c:ptCount val="36"/>
                <c:pt idx="0">
                  <c:v>20.6</c:v>
                </c:pt>
                <c:pt idx="2">
                  <c:v>29.8</c:v>
                </c:pt>
                <c:pt idx="3">
                  <c:v>32.6</c:v>
                </c:pt>
                <c:pt idx="4">
                  <c:v>32.6</c:v>
                </c:pt>
                <c:pt idx="5">
                  <c:v>33.799999999999997</c:v>
                </c:pt>
                <c:pt idx="6">
                  <c:v>34.200000000000003</c:v>
                </c:pt>
                <c:pt idx="7">
                  <c:v>33.6</c:v>
                </c:pt>
                <c:pt idx="8">
                  <c:v>32.4</c:v>
                </c:pt>
                <c:pt idx="9">
                  <c:v>33.200000000000003</c:v>
                </c:pt>
                <c:pt idx="10">
                  <c:v>36.6</c:v>
                </c:pt>
                <c:pt idx="11">
                  <c:v>41.2</c:v>
                </c:pt>
                <c:pt idx="12">
                  <c:v>43.8</c:v>
                </c:pt>
                <c:pt idx="13">
                  <c:v>47.6</c:v>
                </c:pt>
                <c:pt idx="14">
                  <c:v>45.8</c:v>
                </c:pt>
                <c:pt idx="15">
                  <c:v>49.2</c:v>
                </c:pt>
                <c:pt idx="16">
                  <c:v>48.2</c:v>
                </c:pt>
                <c:pt idx="17">
                  <c:v>49.2</c:v>
                </c:pt>
                <c:pt idx="18">
                  <c:v>50.4</c:v>
                </c:pt>
                <c:pt idx="19">
                  <c:v>50.8</c:v>
                </c:pt>
                <c:pt idx="20">
                  <c:v>50.6</c:v>
                </c:pt>
                <c:pt idx="21">
                  <c:v>50.6</c:v>
                </c:pt>
                <c:pt idx="22">
                  <c:v>50.4</c:v>
                </c:pt>
                <c:pt idx="23">
                  <c:v>46.2</c:v>
                </c:pt>
                <c:pt idx="24">
                  <c:v>39.200000000000003</c:v>
                </c:pt>
                <c:pt idx="25">
                  <c:v>36.200000000000003</c:v>
                </c:pt>
                <c:pt idx="26">
                  <c:v>35.799999999999997</c:v>
                </c:pt>
                <c:pt idx="27">
                  <c:v>35.4</c:v>
                </c:pt>
                <c:pt idx="28">
                  <c:v>34.6</c:v>
                </c:pt>
                <c:pt idx="29">
                  <c:v>34.799999999999997</c:v>
                </c:pt>
                <c:pt idx="30">
                  <c:v>34.799999999999997</c:v>
                </c:pt>
                <c:pt idx="31">
                  <c:v>30.6</c:v>
                </c:pt>
                <c:pt idx="32">
                  <c:v>25.2</c:v>
                </c:pt>
                <c:pt idx="33">
                  <c:v>24.3</c:v>
                </c:pt>
                <c:pt idx="34">
                  <c:v>24.6</c:v>
                </c:pt>
                <c:pt idx="35">
                  <c:v>24.4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375D-49A8-8966-ACCF231D6D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7124351"/>
        <c:axId val="1767127679"/>
      </c:scatterChart>
      <c:valAx>
        <c:axId val="1767124351"/>
        <c:scaling>
          <c:orientation val="minMax"/>
          <c:max val="32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[mins]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27679"/>
        <c:crosses val="autoZero"/>
        <c:crossBetween val="midCat"/>
      </c:valAx>
      <c:valAx>
        <c:axId val="1767127679"/>
        <c:scaling>
          <c:orientation val="minMax"/>
          <c:max val="6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[degC]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243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aseline="0" dirty="0"/>
              <a:t>Temp. vs Time </a:t>
            </a:r>
            <a:r>
              <a:rPr lang="en-US" sz="1800" baseline="0" dirty="0" smtClean="0"/>
              <a:t>normalized to ambient temp.</a:t>
            </a:r>
            <a:endParaRPr lang="en-US" sz="1800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Exp. Ait Temp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Sheet1!$W$17:$W$52</c:f>
              <c:numCache>
                <c:formatCode>General</c:formatCode>
                <c:ptCount val="36"/>
                <c:pt idx="0">
                  <c:v>-2.1999999999999993</c:v>
                </c:pt>
                <c:pt idx="2">
                  <c:v>-2</c:v>
                </c:pt>
                <c:pt idx="3">
                  <c:v>-2</c:v>
                </c:pt>
                <c:pt idx="4">
                  <c:v>-1.8000000000000007</c:v>
                </c:pt>
                <c:pt idx="5">
                  <c:v>-2</c:v>
                </c:pt>
                <c:pt idx="6">
                  <c:v>-2</c:v>
                </c:pt>
                <c:pt idx="7">
                  <c:v>-2</c:v>
                </c:pt>
                <c:pt idx="8">
                  <c:v>-1.5999999999999979</c:v>
                </c:pt>
                <c:pt idx="9">
                  <c:v>-2.1999999999999993</c:v>
                </c:pt>
                <c:pt idx="10">
                  <c:v>-1.4000000000000021</c:v>
                </c:pt>
                <c:pt idx="11">
                  <c:v>2.4000000000000021</c:v>
                </c:pt>
                <c:pt idx="12">
                  <c:v>4.7999999999999972</c:v>
                </c:pt>
                <c:pt idx="13">
                  <c:v>7</c:v>
                </c:pt>
                <c:pt idx="14">
                  <c:v>8.1999999999999993</c:v>
                </c:pt>
                <c:pt idx="15">
                  <c:v>8.8000000000000007</c:v>
                </c:pt>
                <c:pt idx="16">
                  <c:v>11</c:v>
                </c:pt>
                <c:pt idx="17">
                  <c:v>11.2</c:v>
                </c:pt>
                <c:pt idx="18">
                  <c:v>11.2</c:v>
                </c:pt>
                <c:pt idx="19">
                  <c:v>11</c:v>
                </c:pt>
                <c:pt idx="20">
                  <c:v>11</c:v>
                </c:pt>
                <c:pt idx="21">
                  <c:v>11</c:v>
                </c:pt>
                <c:pt idx="22">
                  <c:v>1</c:v>
                </c:pt>
                <c:pt idx="23">
                  <c:v>-2</c:v>
                </c:pt>
                <c:pt idx="24">
                  <c:v>-2.1999999999999993</c:v>
                </c:pt>
                <c:pt idx="25">
                  <c:v>-2.1999999999999993</c:v>
                </c:pt>
                <c:pt idx="26">
                  <c:v>-1.8000000000000007</c:v>
                </c:pt>
                <c:pt idx="27">
                  <c:v>-2</c:v>
                </c:pt>
                <c:pt idx="28">
                  <c:v>-2.4000000000000021</c:v>
                </c:pt>
                <c:pt idx="29">
                  <c:v>-2</c:v>
                </c:pt>
                <c:pt idx="30">
                  <c:v>-2</c:v>
                </c:pt>
                <c:pt idx="31">
                  <c:v>-2</c:v>
                </c:pt>
                <c:pt idx="32">
                  <c:v>-1.8000000000000007</c:v>
                </c:pt>
                <c:pt idx="33">
                  <c:v>-1.6000000000000014</c:v>
                </c:pt>
                <c:pt idx="34">
                  <c:v>-0.80000000000000071</c:v>
                </c:pt>
                <c:pt idx="35">
                  <c:v>-0.40000000000000213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7F3E-4324-B8D1-07BF5372B316}"/>
            </c:ext>
          </c:extLst>
        </c:ser>
        <c:ser>
          <c:idx val="1"/>
          <c:order val="1"/>
          <c:tx>
            <c:v>Exit air temp.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Sheet1!$X$17:$X$52</c:f>
              <c:numCache>
                <c:formatCode>General</c:formatCode>
                <c:ptCount val="36"/>
                <c:pt idx="0">
                  <c:v>-2.1999999999999993</c:v>
                </c:pt>
                <c:pt idx="2">
                  <c:v>1.4000000000000021</c:v>
                </c:pt>
                <c:pt idx="3">
                  <c:v>6</c:v>
                </c:pt>
                <c:pt idx="4">
                  <c:v>6.8000000000000007</c:v>
                </c:pt>
                <c:pt idx="5">
                  <c:v>6.4000000000000021</c:v>
                </c:pt>
                <c:pt idx="6">
                  <c:v>6.8000000000000007</c:v>
                </c:pt>
                <c:pt idx="7">
                  <c:v>6.6000000000000014</c:v>
                </c:pt>
                <c:pt idx="8">
                  <c:v>7</c:v>
                </c:pt>
                <c:pt idx="9">
                  <c:v>6.6000000000000014</c:v>
                </c:pt>
                <c:pt idx="10">
                  <c:v>6.1999999999999993</c:v>
                </c:pt>
                <c:pt idx="11">
                  <c:v>6.2000000000000028</c:v>
                </c:pt>
                <c:pt idx="12">
                  <c:v>8.7999999999999972</c:v>
                </c:pt>
                <c:pt idx="13">
                  <c:v>9.7999999999999972</c:v>
                </c:pt>
                <c:pt idx="14">
                  <c:v>10.599999999999998</c:v>
                </c:pt>
                <c:pt idx="15">
                  <c:v>10.8</c:v>
                </c:pt>
                <c:pt idx="16">
                  <c:v>12</c:v>
                </c:pt>
                <c:pt idx="17">
                  <c:v>12.000000000000004</c:v>
                </c:pt>
                <c:pt idx="18">
                  <c:v>11.8</c:v>
                </c:pt>
                <c:pt idx="19">
                  <c:v>12</c:v>
                </c:pt>
                <c:pt idx="20">
                  <c:v>12</c:v>
                </c:pt>
                <c:pt idx="21">
                  <c:v>12</c:v>
                </c:pt>
                <c:pt idx="22">
                  <c:v>22.599999999999998</c:v>
                </c:pt>
                <c:pt idx="23">
                  <c:v>18.2</c:v>
                </c:pt>
                <c:pt idx="24">
                  <c:v>9.7999999999999972</c:v>
                </c:pt>
                <c:pt idx="25">
                  <c:v>7</c:v>
                </c:pt>
                <c:pt idx="26">
                  <c:v>7.2000000000000028</c:v>
                </c:pt>
                <c:pt idx="27">
                  <c:v>7</c:v>
                </c:pt>
                <c:pt idx="28">
                  <c:v>6.3999999999999986</c:v>
                </c:pt>
                <c:pt idx="29">
                  <c:v>6.5999999999999979</c:v>
                </c:pt>
                <c:pt idx="30">
                  <c:v>6.5999999999999979</c:v>
                </c:pt>
                <c:pt idx="31">
                  <c:v>6.1999999999999993</c:v>
                </c:pt>
                <c:pt idx="32">
                  <c:v>-0.19999999999999929</c:v>
                </c:pt>
                <c:pt idx="33">
                  <c:v>-1.6000000000000014</c:v>
                </c:pt>
                <c:pt idx="34">
                  <c:v>-1.5999999999999979</c:v>
                </c:pt>
                <c:pt idx="35">
                  <c:v>-0.60000000000000142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7F3E-4324-B8D1-07BF5372B316}"/>
            </c:ext>
          </c:extLst>
        </c:ser>
        <c:ser>
          <c:idx val="2"/>
          <c:order val="2"/>
          <c:tx>
            <c:v>Ambient Temp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Sheet1!$Y$17:$Y$52</c:f>
              <c:numCache>
                <c:formatCode>General</c:formatCode>
                <c:ptCount val="3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7F3E-4324-B8D1-07BF5372B316}"/>
            </c:ext>
          </c:extLst>
        </c:ser>
        <c:ser>
          <c:idx val="3"/>
          <c:order val="3"/>
          <c:tx>
            <c:v>Resistor 01</c:v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Sheet1!$Z$17:$Z$52</c:f>
              <c:numCache>
                <c:formatCode>General</c:formatCode>
                <c:ptCount val="36"/>
                <c:pt idx="0">
                  <c:v>-1.1999999999999993</c:v>
                </c:pt>
                <c:pt idx="2">
                  <c:v>2.4000000000000021</c:v>
                </c:pt>
                <c:pt idx="3">
                  <c:v>2.3999999999999986</c:v>
                </c:pt>
                <c:pt idx="4">
                  <c:v>2.3999999999999986</c:v>
                </c:pt>
                <c:pt idx="5">
                  <c:v>2.1999999999999993</c:v>
                </c:pt>
                <c:pt idx="6">
                  <c:v>2.2000000000000028</c:v>
                </c:pt>
                <c:pt idx="7">
                  <c:v>2.1999999999999993</c:v>
                </c:pt>
                <c:pt idx="8">
                  <c:v>2</c:v>
                </c:pt>
                <c:pt idx="9">
                  <c:v>1.6000000000000014</c:v>
                </c:pt>
                <c:pt idx="10">
                  <c:v>5.5999999999999979</c:v>
                </c:pt>
                <c:pt idx="11">
                  <c:v>13.800000000000004</c:v>
                </c:pt>
                <c:pt idx="12">
                  <c:v>17</c:v>
                </c:pt>
                <c:pt idx="13">
                  <c:v>20</c:v>
                </c:pt>
                <c:pt idx="14">
                  <c:v>21.599999999999998</c:v>
                </c:pt>
                <c:pt idx="15">
                  <c:v>22.2</c:v>
                </c:pt>
                <c:pt idx="16">
                  <c:v>24.4</c:v>
                </c:pt>
                <c:pt idx="17">
                  <c:v>22.8</c:v>
                </c:pt>
                <c:pt idx="18">
                  <c:v>24.2</c:v>
                </c:pt>
                <c:pt idx="19">
                  <c:v>24.4</c:v>
                </c:pt>
                <c:pt idx="20">
                  <c:v>23.800000000000004</c:v>
                </c:pt>
                <c:pt idx="21">
                  <c:v>23.800000000000004</c:v>
                </c:pt>
                <c:pt idx="22">
                  <c:v>7.4000000000000021</c:v>
                </c:pt>
                <c:pt idx="23">
                  <c:v>3.6000000000000014</c:v>
                </c:pt>
                <c:pt idx="24">
                  <c:v>2.1999999999999993</c:v>
                </c:pt>
                <c:pt idx="25">
                  <c:v>2</c:v>
                </c:pt>
                <c:pt idx="26">
                  <c:v>2.1999999999999993</c:v>
                </c:pt>
                <c:pt idx="27">
                  <c:v>2</c:v>
                </c:pt>
                <c:pt idx="28">
                  <c:v>1.8000000000000007</c:v>
                </c:pt>
                <c:pt idx="29">
                  <c:v>1.7999999999999972</c:v>
                </c:pt>
                <c:pt idx="30">
                  <c:v>2</c:v>
                </c:pt>
                <c:pt idx="31">
                  <c:v>-0.39999999999999858</c:v>
                </c:pt>
                <c:pt idx="32">
                  <c:v>-1.3999999999999986</c:v>
                </c:pt>
                <c:pt idx="33">
                  <c:v>-1.6000000000000014</c:v>
                </c:pt>
                <c:pt idx="34">
                  <c:v>-1.5999999999999979</c:v>
                </c:pt>
                <c:pt idx="35">
                  <c:v>-0.40000000000000213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3-7F3E-4324-B8D1-07BF5372B316}"/>
            </c:ext>
          </c:extLst>
        </c:ser>
        <c:ser>
          <c:idx val="4"/>
          <c:order val="4"/>
          <c:tx>
            <c:v>Resistor 02</c:v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Sheet1!$AA$17:$AA$52</c:f>
              <c:numCache>
                <c:formatCode>General</c:formatCode>
                <c:ptCount val="36"/>
                <c:pt idx="0">
                  <c:v>-0.19999999999999929</c:v>
                </c:pt>
                <c:pt idx="1">
                  <c:v>0</c:v>
                </c:pt>
                <c:pt idx="2">
                  <c:v>2.8000000000000007</c:v>
                </c:pt>
                <c:pt idx="3">
                  <c:v>3.7999999999999972</c:v>
                </c:pt>
                <c:pt idx="4">
                  <c:v>4.3999999999999986</c:v>
                </c:pt>
                <c:pt idx="5">
                  <c:v>4.1999999999999993</c:v>
                </c:pt>
                <c:pt idx="6">
                  <c:v>5.2000000000000028</c:v>
                </c:pt>
                <c:pt idx="7">
                  <c:v>2.8000000000000007</c:v>
                </c:pt>
                <c:pt idx="8">
                  <c:v>4.4000000000000021</c:v>
                </c:pt>
                <c:pt idx="9">
                  <c:v>4.3999999999999986</c:v>
                </c:pt>
                <c:pt idx="10">
                  <c:v>8.4000000000000021</c:v>
                </c:pt>
                <c:pt idx="11">
                  <c:v>14.800000000000004</c:v>
                </c:pt>
                <c:pt idx="12">
                  <c:v>23</c:v>
                </c:pt>
                <c:pt idx="13">
                  <c:v>26.799999999999997</c:v>
                </c:pt>
                <c:pt idx="14">
                  <c:v>27.400000000000002</c:v>
                </c:pt>
                <c:pt idx="15">
                  <c:v>29.8</c:v>
                </c:pt>
                <c:pt idx="16">
                  <c:v>32.800000000000004</c:v>
                </c:pt>
                <c:pt idx="17">
                  <c:v>31.599999999999998</c:v>
                </c:pt>
                <c:pt idx="18">
                  <c:v>32.400000000000006</c:v>
                </c:pt>
                <c:pt idx="19">
                  <c:v>32.200000000000003</c:v>
                </c:pt>
                <c:pt idx="20">
                  <c:v>32.800000000000004</c:v>
                </c:pt>
                <c:pt idx="21">
                  <c:v>32.800000000000004</c:v>
                </c:pt>
                <c:pt idx="22">
                  <c:v>15.999999999999996</c:v>
                </c:pt>
                <c:pt idx="23">
                  <c:v>10.400000000000002</c:v>
                </c:pt>
                <c:pt idx="24">
                  <c:v>6.2000000000000028</c:v>
                </c:pt>
                <c:pt idx="25">
                  <c:v>5.4000000000000021</c:v>
                </c:pt>
                <c:pt idx="26">
                  <c:v>5.3999999999999986</c:v>
                </c:pt>
                <c:pt idx="27">
                  <c:v>5.4000000000000021</c:v>
                </c:pt>
                <c:pt idx="28">
                  <c:v>4.5999999999999979</c:v>
                </c:pt>
                <c:pt idx="29">
                  <c:v>4.7999999999999972</c:v>
                </c:pt>
                <c:pt idx="30">
                  <c:v>5.5999999999999979</c:v>
                </c:pt>
                <c:pt idx="31">
                  <c:v>1.6000000000000014</c:v>
                </c:pt>
                <c:pt idx="32">
                  <c:v>-1</c:v>
                </c:pt>
                <c:pt idx="33">
                  <c:v>-1.4000000000000021</c:v>
                </c:pt>
                <c:pt idx="34">
                  <c:v>-1.3999999999999986</c:v>
                </c:pt>
                <c:pt idx="35">
                  <c:v>-0.19999999999999929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4-7F3E-4324-B8D1-07BF5372B316}"/>
            </c:ext>
          </c:extLst>
        </c:ser>
        <c:ser>
          <c:idx val="5"/>
          <c:order val="5"/>
          <c:tx>
            <c:v>Resistor 03</c:v>
          </c:tx>
          <c:spPr>
            <a:ln w="19050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Sheet1!$AB$17:$AB$52</c:f>
              <c:numCache>
                <c:formatCode>General</c:formatCode>
                <c:ptCount val="36"/>
                <c:pt idx="0">
                  <c:v>-0.19999999999999929</c:v>
                </c:pt>
                <c:pt idx="1">
                  <c:v>0</c:v>
                </c:pt>
                <c:pt idx="2">
                  <c:v>4.8000000000000007</c:v>
                </c:pt>
                <c:pt idx="3">
                  <c:v>7.1999999999999993</c:v>
                </c:pt>
                <c:pt idx="4">
                  <c:v>7.6000000000000014</c:v>
                </c:pt>
                <c:pt idx="5">
                  <c:v>7.1999999999999993</c:v>
                </c:pt>
                <c:pt idx="6">
                  <c:v>7.6000000000000014</c:v>
                </c:pt>
                <c:pt idx="7">
                  <c:v>8.6000000000000014</c:v>
                </c:pt>
                <c:pt idx="8">
                  <c:v>7.8000000000000007</c:v>
                </c:pt>
                <c:pt idx="9">
                  <c:v>7.3999999999999986</c:v>
                </c:pt>
                <c:pt idx="10">
                  <c:v>12.400000000000002</c:v>
                </c:pt>
                <c:pt idx="11">
                  <c:v>19.800000000000004</c:v>
                </c:pt>
                <c:pt idx="12">
                  <c:v>23.199999999999996</c:v>
                </c:pt>
                <c:pt idx="13">
                  <c:v>24</c:v>
                </c:pt>
                <c:pt idx="14">
                  <c:v>27.8</c:v>
                </c:pt>
                <c:pt idx="15">
                  <c:v>29.400000000000002</c:v>
                </c:pt>
                <c:pt idx="16">
                  <c:v>32.4</c:v>
                </c:pt>
                <c:pt idx="17">
                  <c:v>31.400000000000002</c:v>
                </c:pt>
                <c:pt idx="18">
                  <c:v>30.000000000000004</c:v>
                </c:pt>
                <c:pt idx="19">
                  <c:v>30.800000000000004</c:v>
                </c:pt>
                <c:pt idx="20">
                  <c:v>31.200000000000003</c:v>
                </c:pt>
                <c:pt idx="21">
                  <c:v>31.200000000000003</c:v>
                </c:pt>
                <c:pt idx="22">
                  <c:v>22.999999999999996</c:v>
                </c:pt>
                <c:pt idx="23">
                  <c:v>17.2</c:v>
                </c:pt>
                <c:pt idx="24">
                  <c:v>10.200000000000003</c:v>
                </c:pt>
                <c:pt idx="25">
                  <c:v>8.6000000000000014</c:v>
                </c:pt>
                <c:pt idx="26">
                  <c:v>9</c:v>
                </c:pt>
                <c:pt idx="27">
                  <c:v>7.8000000000000043</c:v>
                </c:pt>
                <c:pt idx="28">
                  <c:v>7.8000000000000007</c:v>
                </c:pt>
                <c:pt idx="29">
                  <c:v>8.1999999999999957</c:v>
                </c:pt>
                <c:pt idx="30">
                  <c:v>8.6000000000000014</c:v>
                </c:pt>
                <c:pt idx="31">
                  <c:v>3</c:v>
                </c:pt>
                <c:pt idx="32">
                  <c:v>0</c:v>
                </c:pt>
                <c:pt idx="33">
                  <c:v>-1.4000000000000021</c:v>
                </c:pt>
                <c:pt idx="34">
                  <c:v>-0.39999999999999858</c:v>
                </c:pt>
                <c:pt idx="35">
                  <c:v>-0.19999999999999929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5-7F3E-4324-B8D1-07BF5372B316}"/>
            </c:ext>
          </c:extLst>
        </c:ser>
        <c:ser>
          <c:idx val="6"/>
          <c:order val="6"/>
          <c:tx>
            <c:v>Resistor 04</c:v>
          </c:tx>
          <c:spPr>
            <a:ln w="19050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60000"/>
                </a:schemeClr>
              </a:solidFill>
              <a:ln w="9525">
                <a:solidFill>
                  <a:schemeClr val="accent1">
                    <a:lumMod val="60000"/>
                  </a:schemeClr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Sheet1!$AC$17:$AC$52</c:f>
              <c:numCache>
                <c:formatCode>General</c:formatCode>
                <c:ptCount val="36"/>
                <c:pt idx="0">
                  <c:v>-0.19999999999999929</c:v>
                </c:pt>
                <c:pt idx="1">
                  <c:v>0</c:v>
                </c:pt>
                <c:pt idx="2">
                  <c:v>6.4000000000000021</c:v>
                </c:pt>
                <c:pt idx="3">
                  <c:v>8</c:v>
                </c:pt>
                <c:pt idx="4">
                  <c:v>8.6000000000000014</c:v>
                </c:pt>
                <c:pt idx="5">
                  <c:v>9.5999999999999979</c:v>
                </c:pt>
                <c:pt idx="6">
                  <c:v>9.8000000000000043</c:v>
                </c:pt>
                <c:pt idx="7">
                  <c:v>10.400000000000002</c:v>
                </c:pt>
                <c:pt idx="8">
                  <c:v>10.199999999999999</c:v>
                </c:pt>
                <c:pt idx="9">
                  <c:v>10.200000000000003</c:v>
                </c:pt>
                <c:pt idx="10">
                  <c:v>12.8</c:v>
                </c:pt>
                <c:pt idx="11">
                  <c:v>16.800000000000004</c:v>
                </c:pt>
                <c:pt idx="12">
                  <c:v>19.199999999999996</c:v>
                </c:pt>
                <c:pt idx="13">
                  <c:v>23</c:v>
                </c:pt>
                <c:pt idx="14">
                  <c:v>20.999999999999996</c:v>
                </c:pt>
                <c:pt idx="15">
                  <c:v>24.400000000000002</c:v>
                </c:pt>
                <c:pt idx="16">
                  <c:v>25.800000000000004</c:v>
                </c:pt>
                <c:pt idx="17">
                  <c:v>25.000000000000004</c:v>
                </c:pt>
                <c:pt idx="18">
                  <c:v>25.2</c:v>
                </c:pt>
                <c:pt idx="19">
                  <c:v>25.4</c:v>
                </c:pt>
                <c:pt idx="20">
                  <c:v>25.200000000000003</c:v>
                </c:pt>
                <c:pt idx="21">
                  <c:v>25.200000000000003</c:v>
                </c:pt>
                <c:pt idx="22">
                  <c:v>24.599999999999998</c:v>
                </c:pt>
                <c:pt idx="23">
                  <c:v>20.000000000000004</c:v>
                </c:pt>
                <c:pt idx="24">
                  <c:v>13.200000000000003</c:v>
                </c:pt>
                <c:pt idx="25">
                  <c:v>10.800000000000004</c:v>
                </c:pt>
                <c:pt idx="26">
                  <c:v>10.799999999999997</c:v>
                </c:pt>
                <c:pt idx="27">
                  <c:v>10</c:v>
                </c:pt>
                <c:pt idx="28">
                  <c:v>9.8000000000000007</c:v>
                </c:pt>
                <c:pt idx="29">
                  <c:v>10.199999999999996</c:v>
                </c:pt>
                <c:pt idx="30">
                  <c:v>10.199999999999996</c:v>
                </c:pt>
                <c:pt idx="31">
                  <c:v>5.4000000000000021</c:v>
                </c:pt>
                <c:pt idx="32">
                  <c:v>0</c:v>
                </c:pt>
                <c:pt idx="33">
                  <c:v>-0.5</c:v>
                </c:pt>
                <c:pt idx="34">
                  <c:v>-0.59999999999999787</c:v>
                </c:pt>
                <c:pt idx="35">
                  <c:v>-0.40000000000000213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6-7F3E-4324-B8D1-07BF5372B3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3968200"/>
        <c:axId val="483966560"/>
      </c:scatterChart>
      <c:valAx>
        <c:axId val="483968200"/>
        <c:scaling>
          <c:orientation val="minMax"/>
          <c:max val="32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[mins]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966560"/>
        <c:crosses val="autoZero"/>
        <c:crossBetween val="midCat"/>
      </c:valAx>
      <c:valAx>
        <c:axId val="483966560"/>
        <c:scaling>
          <c:orientation val="minMax"/>
          <c:max val="3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 [deg C]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96820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Temp cooling vs Time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v>Exp Air temp</c:v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Sheet1!$M$17:$M$52</c:f>
              <c:numCache>
                <c:formatCode>General</c:formatCode>
                <c:ptCount val="36"/>
                <c:pt idx="0">
                  <c:v>18.600000000000001</c:v>
                </c:pt>
                <c:pt idx="2">
                  <c:v>21.4</c:v>
                </c:pt>
                <c:pt idx="3">
                  <c:v>22.6</c:v>
                </c:pt>
                <c:pt idx="4">
                  <c:v>22.2</c:v>
                </c:pt>
                <c:pt idx="5">
                  <c:v>22.2</c:v>
                </c:pt>
                <c:pt idx="6">
                  <c:v>22.4</c:v>
                </c:pt>
                <c:pt idx="7">
                  <c:v>21.2</c:v>
                </c:pt>
                <c:pt idx="8">
                  <c:v>20.6</c:v>
                </c:pt>
                <c:pt idx="9">
                  <c:v>20.8</c:v>
                </c:pt>
                <c:pt idx="10">
                  <c:v>22.4</c:v>
                </c:pt>
                <c:pt idx="11">
                  <c:v>26.8</c:v>
                </c:pt>
                <c:pt idx="12">
                  <c:v>29.4</c:v>
                </c:pt>
                <c:pt idx="13">
                  <c:v>31.6</c:v>
                </c:pt>
                <c:pt idx="14">
                  <c:v>33</c:v>
                </c:pt>
                <c:pt idx="15">
                  <c:v>33.6</c:v>
                </c:pt>
                <c:pt idx="16">
                  <c:v>33.4</c:v>
                </c:pt>
                <c:pt idx="17">
                  <c:v>35.4</c:v>
                </c:pt>
                <c:pt idx="18">
                  <c:v>36.4</c:v>
                </c:pt>
                <c:pt idx="19">
                  <c:v>36.4</c:v>
                </c:pt>
                <c:pt idx="20">
                  <c:v>36.4</c:v>
                </c:pt>
                <c:pt idx="21">
                  <c:v>36.4</c:v>
                </c:pt>
                <c:pt idx="22">
                  <c:v>26.8</c:v>
                </c:pt>
                <c:pt idx="23">
                  <c:v>24.2</c:v>
                </c:pt>
                <c:pt idx="24">
                  <c:v>23.8</c:v>
                </c:pt>
                <c:pt idx="25">
                  <c:v>23.2</c:v>
                </c:pt>
                <c:pt idx="26">
                  <c:v>23.2</c:v>
                </c:pt>
                <c:pt idx="27">
                  <c:v>23.4</c:v>
                </c:pt>
                <c:pt idx="28">
                  <c:v>22.4</c:v>
                </c:pt>
                <c:pt idx="29">
                  <c:v>22.6</c:v>
                </c:pt>
                <c:pt idx="30">
                  <c:v>22.6</c:v>
                </c:pt>
                <c:pt idx="31">
                  <c:v>23.2</c:v>
                </c:pt>
                <c:pt idx="32">
                  <c:v>23.4</c:v>
                </c:pt>
                <c:pt idx="33">
                  <c:v>23.2</c:v>
                </c:pt>
                <c:pt idx="34">
                  <c:v>24.4</c:v>
                </c:pt>
                <c:pt idx="35">
                  <c:v>24.4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5AD3-427F-9782-F6718C2E45D3}"/>
            </c:ext>
          </c:extLst>
        </c:ser>
        <c:ser>
          <c:idx val="1"/>
          <c:order val="1"/>
          <c:tx>
            <c:v>Exit Air temp</c:v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Sheet1!$O$17:$O$52</c:f>
              <c:numCache>
                <c:formatCode>General</c:formatCode>
                <c:ptCount val="36"/>
                <c:pt idx="0">
                  <c:v>18.600000000000001</c:v>
                </c:pt>
                <c:pt idx="2">
                  <c:v>24.8</c:v>
                </c:pt>
                <c:pt idx="3">
                  <c:v>30.6</c:v>
                </c:pt>
                <c:pt idx="4">
                  <c:v>30.8</c:v>
                </c:pt>
                <c:pt idx="5">
                  <c:v>30.6</c:v>
                </c:pt>
                <c:pt idx="6">
                  <c:v>31.2</c:v>
                </c:pt>
                <c:pt idx="7">
                  <c:v>29.8</c:v>
                </c:pt>
                <c:pt idx="8">
                  <c:v>29.2</c:v>
                </c:pt>
                <c:pt idx="9">
                  <c:v>29.6</c:v>
                </c:pt>
                <c:pt idx="10">
                  <c:v>30</c:v>
                </c:pt>
                <c:pt idx="11">
                  <c:v>30.6</c:v>
                </c:pt>
                <c:pt idx="12">
                  <c:v>33.4</c:v>
                </c:pt>
                <c:pt idx="13">
                  <c:v>34.4</c:v>
                </c:pt>
                <c:pt idx="14">
                  <c:v>35.4</c:v>
                </c:pt>
                <c:pt idx="15">
                  <c:v>35.6</c:v>
                </c:pt>
                <c:pt idx="16">
                  <c:v>34.4</c:v>
                </c:pt>
                <c:pt idx="17">
                  <c:v>36.200000000000003</c:v>
                </c:pt>
                <c:pt idx="18">
                  <c:v>37</c:v>
                </c:pt>
                <c:pt idx="19">
                  <c:v>37.4</c:v>
                </c:pt>
                <c:pt idx="20">
                  <c:v>37.4</c:v>
                </c:pt>
                <c:pt idx="21">
                  <c:v>37.4</c:v>
                </c:pt>
                <c:pt idx="22">
                  <c:v>48.4</c:v>
                </c:pt>
                <c:pt idx="23">
                  <c:v>44.4</c:v>
                </c:pt>
                <c:pt idx="24">
                  <c:v>35.799999999999997</c:v>
                </c:pt>
                <c:pt idx="25">
                  <c:v>32.4</c:v>
                </c:pt>
                <c:pt idx="26">
                  <c:v>32.200000000000003</c:v>
                </c:pt>
                <c:pt idx="27">
                  <c:v>32.4</c:v>
                </c:pt>
                <c:pt idx="28">
                  <c:v>31.2</c:v>
                </c:pt>
                <c:pt idx="29">
                  <c:v>31.2</c:v>
                </c:pt>
                <c:pt idx="30">
                  <c:v>31.2</c:v>
                </c:pt>
                <c:pt idx="31">
                  <c:v>31.4</c:v>
                </c:pt>
                <c:pt idx="32">
                  <c:v>25</c:v>
                </c:pt>
                <c:pt idx="33">
                  <c:v>23.2</c:v>
                </c:pt>
                <c:pt idx="34">
                  <c:v>23.6</c:v>
                </c:pt>
                <c:pt idx="35">
                  <c:v>24.2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5AD3-427F-9782-F6718C2E45D3}"/>
            </c:ext>
          </c:extLst>
        </c:ser>
        <c:ser>
          <c:idx val="2"/>
          <c:order val="2"/>
          <c:tx>
            <c:v>Ambient temp Cu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Sheet1!$E$17:$E$52</c:f>
              <c:numCache>
                <c:formatCode>General</c:formatCode>
                <c:ptCount val="36"/>
                <c:pt idx="0">
                  <c:v>0</c:v>
                </c:pt>
                <c:pt idx="1">
                  <c:v>10.999999999999886</c:v>
                </c:pt>
                <c:pt idx="2">
                  <c:v>16</c:v>
                </c:pt>
                <c:pt idx="3">
                  <c:v>20</c:v>
                </c:pt>
                <c:pt idx="4">
                  <c:v>31</c:v>
                </c:pt>
                <c:pt idx="5">
                  <c:v>39</c:v>
                </c:pt>
                <c:pt idx="6">
                  <c:v>44</c:v>
                </c:pt>
                <c:pt idx="7">
                  <c:v>64</c:v>
                </c:pt>
                <c:pt idx="8">
                  <c:v>74</c:v>
                </c:pt>
                <c:pt idx="9">
                  <c:v>89</c:v>
                </c:pt>
                <c:pt idx="10">
                  <c:v>92</c:v>
                </c:pt>
                <c:pt idx="11">
                  <c:v>99</c:v>
                </c:pt>
                <c:pt idx="12">
                  <c:v>104</c:v>
                </c:pt>
                <c:pt idx="13">
                  <c:v>112</c:v>
                </c:pt>
                <c:pt idx="14">
                  <c:v>116</c:v>
                </c:pt>
                <c:pt idx="15">
                  <c:v>124.00000000000011</c:v>
                </c:pt>
                <c:pt idx="16">
                  <c:v>179</c:v>
                </c:pt>
                <c:pt idx="17">
                  <c:v>189</c:v>
                </c:pt>
                <c:pt idx="18">
                  <c:v>199</c:v>
                </c:pt>
                <c:pt idx="19">
                  <c:v>209</c:v>
                </c:pt>
                <c:pt idx="20">
                  <c:v>218.99999999999989</c:v>
                </c:pt>
                <c:pt idx="21">
                  <c:v>220.99999999999989</c:v>
                </c:pt>
                <c:pt idx="22">
                  <c:v>222.00000000000011</c:v>
                </c:pt>
                <c:pt idx="23">
                  <c:v>224</c:v>
                </c:pt>
                <c:pt idx="24">
                  <c:v>229</c:v>
                </c:pt>
                <c:pt idx="25">
                  <c:v>236</c:v>
                </c:pt>
                <c:pt idx="26">
                  <c:v>244</c:v>
                </c:pt>
                <c:pt idx="27">
                  <c:v>249</c:v>
                </c:pt>
                <c:pt idx="28">
                  <c:v>259.00000000000011</c:v>
                </c:pt>
                <c:pt idx="29">
                  <c:v>269</c:v>
                </c:pt>
                <c:pt idx="30">
                  <c:v>279</c:v>
                </c:pt>
                <c:pt idx="31">
                  <c:v>283</c:v>
                </c:pt>
                <c:pt idx="32">
                  <c:v>289</c:v>
                </c:pt>
                <c:pt idx="33">
                  <c:v>299</c:v>
                </c:pt>
                <c:pt idx="34">
                  <c:v>301.00000000000011</c:v>
                </c:pt>
                <c:pt idx="35">
                  <c:v>309.00000000000011</c:v>
                </c:pt>
              </c:numCache>
            </c:numRef>
          </c:xVal>
          <c:yVal>
            <c:numRef>
              <c:f>Sheet1!$Q$17:$Q$52</c:f>
              <c:numCache>
                <c:formatCode>General</c:formatCode>
                <c:ptCount val="36"/>
                <c:pt idx="0">
                  <c:v>20.8</c:v>
                </c:pt>
                <c:pt idx="2">
                  <c:v>23.4</c:v>
                </c:pt>
                <c:pt idx="3">
                  <c:v>24.6</c:v>
                </c:pt>
                <c:pt idx="4">
                  <c:v>24</c:v>
                </c:pt>
                <c:pt idx="5">
                  <c:v>24.2</c:v>
                </c:pt>
                <c:pt idx="6">
                  <c:v>24.4</c:v>
                </c:pt>
                <c:pt idx="7">
                  <c:v>23.2</c:v>
                </c:pt>
                <c:pt idx="8">
                  <c:v>22.2</c:v>
                </c:pt>
                <c:pt idx="9">
                  <c:v>23</c:v>
                </c:pt>
                <c:pt idx="10">
                  <c:v>23.8</c:v>
                </c:pt>
                <c:pt idx="11">
                  <c:v>24.4</c:v>
                </c:pt>
                <c:pt idx="12">
                  <c:v>24.6</c:v>
                </c:pt>
                <c:pt idx="13">
                  <c:v>24.6</c:v>
                </c:pt>
                <c:pt idx="14">
                  <c:v>24.8</c:v>
                </c:pt>
                <c:pt idx="15">
                  <c:v>24.8</c:v>
                </c:pt>
                <c:pt idx="16">
                  <c:v>22.4</c:v>
                </c:pt>
                <c:pt idx="17">
                  <c:v>24.2</c:v>
                </c:pt>
                <c:pt idx="18">
                  <c:v>25.2</c:v>
                </c:pt>
                <c:pt idx="19">
                  <c:v>25.4</c:v>
                </c:pt>
                <c:pt idx="20">
                  <c:v>25.4</c:v>
                </c:pt>
                <c:pt idx="21">
                  <c:v>25.4</c:v>
                </c:pt>
                <c:pt idx="22">
                  <c:v>25.8</c:v>
                </c:pt>
                <c:pt idx="23">
                  <c:v>26.2</c:v>
                </c:pt>
                <c:pt idx="24">
                  <c:v>26</c:v>
                </c:pt>
                <c:pt idx="25">
                  <c:v>25.4</c:v>
                </c:pt>
                <c:pt idx="26">
                  <c:v>25</c:v>
                </c:pt>
                <c:pt idx="27">
                  <c:v>25.4</c:v>
                </c:pt>
                <c:pt idx="28">
                  <c:v>24.8</c:v>
                </c:pt>
                <c:pt idx="29">
                  <c:v>24.6</c:v>
                </c:pt>
                <c:pt idx="30">
                  <c:v>24.6</c:v>
                </c:pt>
                <c:pt idx="31">
                  <c:v>25.2</c:v>
                </c:pt>
                <c:pt idx="32">
                  <c:v>25.2</c:v>
                </c:pt>
                <c:pt idx="33">
                  <c:v>24.8</c:v>
                </c:pt>
                <c:pt idx="34">
                  <c:v>25.2</c:v>
                </c:pt>
                <c:pt idx="35">
                  <c:v>24.8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2-5AD3-427F-9782-F6718C2E4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767124351"/>
        <c:axId val="1767127679"/>
        <c:extLst>
          <c:ext xmlns:c15="http://schemas.microsoft.com/office/drawing/2012/chart" uri="{02D57815-91ED-43cb-92C2-25804820EDAC}">
            <c15:filteredScatterSeries>
              <c15:ser>
                <c:idx val="3"/>
                <c:order val="3"/>
                <c:tx>
                  <c:v>Resistor 01</c:v>
                </c:tx>
                <c:spPr>
                  <a:ln w="19050" cap="rnd">
                    <a:solidFill>
                      <a:schemeClr val="accent4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4"/>
                    </a:solidFill>
                    <a:ln w="9525">
                      <a:solidFill>
                        <a:schemeClr val="accent4"/>
                      </a:solidFill>
                    </a:ln>
                    <a:effectLst/>
                  </c:spPr>
                </c:marker>
                <c:xVal>
                  <c:numRef>
                    <c:extLst>
                      <c:ext uri="{02D57815-91ED-43cb-92C2-25804820EDAC}">
                        <c15:formulaRef>
                          <c15:sqref>Sheet1!$E$17:$E$52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0</c:v>
                      </c:pt>
                      <c:pt idx="1">
                        <c:v>10.999999999999886</c:v>
                      </c:pt>
                      <c:pt idx="2">
                        <c:v>16</c:v>
                      </c:pt>
                      <c:pt idx="3">
                        <c:v>20</c:v>
                      </c:pt>
                      <c:pt idx="4">
                        <c:v>31</c:v>
                      </c:pt>
                      <c:pt idx="5">
                        <c:v>39</c:v>
                      </c:pt>
                      <c:pt idx="6">
                        <c:v>44</c:v>
                      </c:pt>
                      <c:pt idx="7">
                        <c:v>64</c:v>
                      </c:pt>
                      <c:pt idx="8">
                        <c:v>74</c:v>
                      </c:pt>
                      <c:pt idx="9">
                        <c:v>89</c:v>
                      </c:pt>
                      <c:pt idx="10">
                        <c:v>92</c:v>
                      </c:pt>
                      <c:pt idx="11">
                        <c:v>99</c:v>
                      </c:pt>
                      <c:pt idx="12">
                        <c:v>104</c:v>
                      </c:pt>
                      <c:pt idx="13">
                        <c:v>112</c:v>
                      </c:pt>
                      <c:pt idx="14">
                        <c:v>116</c:v>
                      </c:pt>
                      <c:pt idx="15">
                        <c:v>124.00000000000011</c:v>
                      </c:pt>
                      <c:pt idx="16">
                        <c:v>179</c:v>
                      </c:pt>
                      <c:pt idx="17">
                        <c:v>189</c:v>
                      </c:pt>
                      <c:pt idx="18">
                        <c:v>199</c:v>
                      </c:pt>
                      <c:pt idx="19">
                        <c:v>209</c:v>
                      </c:pt>
                      <c:pt idx="20">
                        <c:v>218.99999999999989</c:v>
                      </c:pt>
                      <c:pt idx="21">
                        <c:v>220.99999999999989</c:v>
                      </c:pt>
                      <c:pt idx="22">
                        <c:v>222.00000000000011</c:v>
                      </c:pt>
                      <c:pt idx="23">
                        <c:v>224</c:v>
                      </c:pt>
                      <c:pt idx="24">
                        <c:v>229</c:v>
                      </c:pt>
                      <c:pt idx="25">
                        <c:v>236</c:v>
                      </c:pt>
                      <c:pt idx="26">
                        <c:v>244</c:v>
                      </c:pt>
                      <c:pt idx="27">
                        <c:v>249</c:v>
                      </c:pt>
                      <c:pt idx="28">
                        <c:v>259.00000000000011</c:v>
                      </c:pt>
                      <c:pt idx="29">
                        <c:v>269</c:v>
                      </c:pt>
                      <c:pt idx="30">
                        <c:v>279</c:v>
                      </c:pt>
                      <c:pt idx="31">
                        <c:v>283</c:v>
                      </c:pt>
                      <c:pt idx="32">
                        <c:v>289</c:v>
                      </c:pt>
                      <c:pt idx="33">
                        <c:v>299</c:v>
                      </c:pt>
                      <c:pt idx="34">
                        <c:v>301.00000000000011</c:v>
                      </c:pt>
                      <c:pt idx="35">
                        <c:v>309.00000000000011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Sheet1!$R$17:$R$52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19.600000000000001</c:v>
                      </c:pt>
                      <c:pt idx="2">
                        <c:v>25.8</c:v>
                      </c:pt>
                      <c:pt idx="3">
                        <c:v>27</c:v>
                      </c:pt>
                      <c:pt idx="4">
                        <c:v>26.4</c:v>
                      </c:pt>
                      <c:pt idx="5">
                        <c:v>26.4</c:v>
                      </c:pt>
                      <c:pt idx="6">
                        <c:v>26.6</c:v>
                      </c:pt>
                      <c:pt idx="7">
                        <c:v>25.4</c:v>
                      </c:pt>
                      <c:pt idx="8">
                        <c:v>24.2</c:v>
                      </c:pt>
                      <c:pt idx="9">
                        <c:v>24.6</c:v>
                      </c:pt>
                      <c:pt idx="10">
                        <c:v>29.4</c:v>
                      </c:pt>
                      <c:pt idx="11">
                        <c:v>38.200000000000003</c:v>
                      </c:pt>
                      <c:pt idx="12">
                        <c:v>41.6</c:v>
                      </c:pt>
                      <c:pt idx="13">
                        <c:v>44.6</c:v>
                      </c:pt>
                      <c:pt idx="14">
                        <c:v>46.4</c:v>
                      </c:pt>
                      <c:pt idx="15">
                        <c:v>47</c:v>
                      </c:pt>
                      <c:pt idx="16">
                        <c:v>46.8</c:v>
                      </c:pt>
                      <c:pt idx="17">
                        <c:v>47</c:v>
                      </c:pt>
                      <c:pt idx="18">
                        <c:v>49.4</c:v>
                      </c:pt>
                      <c:pt idx="19">
                        <c:v>49.8</c:v>
                      </c:pt>
                      <c:pt idx="20">
                        <c:v>49.2</c:v>
                      </c:pt>
                      <c:pt idx="21">
                        <c:v>49.2</c:v>
                      </c:pt>
                      <c:pt idx="22">
                        <c:v>33.200000000000003</c:v>
                      </c:pt>
                      <c:pt idx="23">
                        <c:v>29.8</c:v>
                      </c:pt>
                      <c:pt idx="24">
                        <c:v>28.2</c:v>
                      </c:pt>
                      <c:pt idx="25">
                        <c:v>27.4</c:v>
                      </c:pt>
                      <c:pt idx="26">
                        <c:v>27.2</c:v>
                      </c:pt>
                      <c:pt idx="27">
                        <c:v>27.4</c:v>
                      </c:pt>
                      <c:pt idx="28">
                        <c:v>26.6</c:v>
                      </c:pt>
                      <c:pt idx="29">
                        <c:v>26.4</c:v>
                      </c:pt>
                      <c:pt idx="30">
                        <c:v>26.6</c:v>
                      </c:pt>
                      <c:pt idx="31">
                        <c:v>24.8</c:v>
                      </c:pt>
                      <c:pt idx="32">
                        <c:v>23.8</c:v>
                      </c:pt>
                      <c:pt idx="33">
                        <c:v>23.2</c:v>
                      </c:pt>
                      <c:pt idx="34">
                        <c:v>23.6</c:v>
                      </c:pt>
                      <c:pt idx="35">
                        <c:v>24.4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3-5AD3-427F-9782-F6718C2E45D3}"/>
                  </c:ext>
                </c:extLst>
              </c15:ser>
            </c15:filteredScatterSeries>
            <c15:filteredScatterSeries>
              <c15:ser>
                <c:idx val="4"/>
                <c:order val="4"/>
                <c:tx>
                  <c:v>Resistor 02</c:v>
                </c:tx>
                <c:spPr>
                  <a:ln w="19050" cap="rnd">
                    <a:solidFill>
                      <a:schemeClr val="accent5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5"/>
                    </a:solidFill>
                    <a:ln w="9525">
                      <a:solidFill>
                        <a:schemeClr val="accent5"/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Sheet1!$E$17:$E$52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0</c:v>
                      </c:pt>
                      <c:pt idx="1">
                        <c:v>10.999999999999886</c:v>
                      </c:pt>
                      <c:pt idx="2">
                        <c:v>16</c:v>
                      </c:pt>
                      <c:pt idx="3">
                        <c:v>20</c:v>
                      </c:pt>
                      <c:pt idx="4">
                        <c:v>31</c:v>
                      </c:pt>
                      <c:pt idx="5">
                        <c:v>39</c:v>
                      </c:pt>
                      <c:pt idx="6">
                        <c:v>44</c:v>
                      </c:pt>
                      <c:pt idx="7">
                        <c:v>64</c:v>
                      </c:pt>
                      <c:pt idx="8">
                        <c:v>74</c:v>
                      </c:pt>
                      <c:pt idx="9">
                        <c:v>89</c:v>
                      </c:pt>
                      <c:pt idx="10">
                        <c:v>92</c:v>
                      </c:pt>
                      <c:pt idx="11">
                        <c:v>99</c:v>
                      </c:pt>
                      <c:pt idx="12">
                        <c:v>104</c:v>
                      </c:pt>
                      <c:pt idx="13">
                        <c:v>112</c:v>
                      </c:pt>
                      <c:pt idx="14">
                        <c:v>116</c:v>
                      </c:pt>
                      <c:pt idx="15">
                        <c:v>124.00000000000011</c:v>
                      </c:pt>
                      <c:pt idx="16">
                        <c:v>179</c:v>
                      </c:pt>
                      <c:pt idx="17">
                        <c:v>189</c:v>
                      </c:pt>
                      <c:pt idx="18">
                        <c:v>199</c:v>
                      </c:pt>
                      <c:pt idx="19">
                        <c:v>209</c:v>
                      </c:pt>
                      <c:pt idx="20">
                        <c:v>218.99999999999989</c:v>
                      </c:pt>
                      <c:pt idx="21">
                        <c:v>220.99999999999989</c:v>
                      </c:pt>
                      <c:pt idx="22">
                        <c:v>222.00000000000011</c:v>
                      </c:pt>
                      <c:pt idx="23">
                        <c:v>224</c:v>
                      </c:pt>
                      <c:pt idx="24">
                        <c:v>229</c:v>
                      </c:pt>
                      <c:pt idx="25">
                        <c:v>236</c:v>
                      </c:pt>
                      <c:pt idx="26">
                        <c:v>244</c:v>
                      </c:pt>
                      <c:pt idx="27">
                        <c:v>249</c:v>
                      </c:pt>
                      <c:pt idx="28">
                        <c:v>259.00000000000011</c:v>
                      </c:pt>
                      <c:pt idx="29">
                        <c:v>269</c:v>
                      </c:pt>
                      <c:pt idx="30">
                        <c:v>279</c:v>
                      </c:pt>
                      <c:pt idx="31">
                        <c:v>283</c:v>
                      </c:pt>
                      <c:pt idx="32">
                        <c:v>289</c:v>
                      </c:pt>
                      <c:pt idx="33">
                        <c:v>299</c:v>
                      </c:pt>
                      <c:pt idx="34">
                        <c:v>301.00000000000011</c:v>
                      </c:pt>
                      <c:pt idx="35">
                        <c:v>309.00000000000011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Sheet1!$S$17:$S$52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20.6</c:v>
                      </c:pt>
                      <c:pt idx="2">
                        <c:v>26.2</c:v>
                      </c:pt>
                      <c:pt idx="3">
                        <c:v>28.4</c:v>
                      </c:pt>
                      <c:pt idx="4">
                        <c:v>28.4</c:v>
                      </c:pt>
                      <c:pt idx="5">
                        <c:v>28.4</c:v>
                      </c:pt>
                      <c:pt idx="6">
                        <c:v>29.6</c:v>
                      </c:pt>
                      <c:pt idx="7">
                        <c:v>26</c:v>
                      </c:pt>
                      <c:pt idx="8">
                        <c:v>26.6</c:v>
                      </c:pt>
                      <c:pt idx="9">
                        <c:v>27.4</c:v>
                      </c:pt>
                      <c:pt idx="10">
                        <c:v>32.200000000000003</c:v>
                      </c:pt>
                      <c:pt idx="11">
                        <c:v>39.200000000000003</c:v>
                      </c:pt>
                      <c:pt idx="12">
                        <c:v>47.6</c:v>
                      </c:pt>
                      <c:pt idx="13">
                        <c:v>51.4</c:v>
                      </c:pt>
                      <c:pt idx="14">
                        <c:v>52.2</c:v>
                      </c:pt>
                      <c:pt idx="15">
                        <c:v>54.6</c:v>
                      </c:pt>
                      <c:pt idx="16">
                        <c:v>55.2</c:v>
                      </c:pt>
                      <c:pt idx="17">
                        <c:v>55.8</c:v>
                      </c:pt>
                      <c:pt idx="18">
                        <c:v>57.6</c:v>
                      </c:pt>
                      <c:pt idx="19">
                        <c:v>57.6</c:v>
                      </c:pt>
                      <c:pt idx="20">
                        <c:v>58.2</c:v>
                      </c:pt>
                      <c:pt idx="21">
                        <c:v>58.2</c:v>
                      </c:pt>
                      <c:pt idx="22">
                        <c:v>41.8</c:v>
                      </c:pt>
                      <c:pt idx="23">
                        <c:v>36.6</c:v>
                      </c:pt>
                      <c:pt idx="24">
                        <c:v>32.200000000000003</c:v>
                      </c:pt>
                      <c:pt idx="25">
                        <c:v>30.8</c:v>
                      </c:pt>
                      <c:pt idx="26">
                        <c:v>30.4</c:v>
                      </c:pt>
                      <c:pt idx="27">
                        <c:v>30.8</c:v>
                      </c:pt>
                      <c:pt idx="28">
                        <c:v>29.4</c:v>
                      </c:pt>
                      <c:pt idx="29">
                        <c:v>29.4</c:v>
                      </c:pt>
                      <c:pt idx="30">
                        <c:v>30.2</c:v>
                      </c:pt>
                      <c:pt idx="31">
                        <c:v>26.8</c:v>
                      </c:pt>
                      <c:pt idx="32">
                        <c:v>24.2</c:v>
                      </c:pt>
                      <c:pt idx="33">
                        <c:v>23.4</c:v>
                      </c:pt>
                      <c:pt idx="34">
                        <c:v>23.8</c:v>
                      </c:pt>
                      <c:pt idx="35">
                        <c:v>24.6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AD3-427F-9782-F6718C2E45D3}"/>
                  </c:ext>
                </c:extLst>
              </c15:ser>
            </c15:filteredScatterSeries>
            <c15:filteredScatterSeries>
              <c15:ser>
                <c:idx val="5"/>
                <c:order val="5"/>
                <c:tx>
                  <c:v>Resistor 03</c:v>
                </c:tx>
                <c:spPr>
                  <a:ln w="190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6"/>
                    </a:solidFill>
                    <a:ln w="9525">
                      <a:solidFill>
                        <a:schemeClr val="accent6"/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Sheet1!$E$17:$E$52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0</c:v>
                      </c:pt>
                      <c:pt idx="1">
                        <c:v>10.999999999999886</c:v>
                      </c:pt>
                      <c:pt idx="2">
                        <c:v>16</c:v>
                      </c:pt>
                      <c:pt idx="3">
                        <c:v>20</c:v>
                      </c:pt>
                      <c:pt idx="4">
                        <c:v>31</c:v>
                      </c:pt>
                      <c:pt idx="5">
                        <c:v>39</c:v>
                      </c:pt>
                      <c:pt idx="6">
                        <c:v>44</c:v>
                      </c:pt>
                      <c:pt idx="7">
                        <c:v>64</c:v>
                      </c:pt>
                      <c:pt idx="8">
                        <c:v>74</c:v>
                      </c:pt>
                      <c:pt idx="9">
                        <c:v>89</c:v>
                      </c:pt>
                      <c:pt idx="10">
                        <c:v>92</c:v>
                      </c:pt>
                      <c:pt idx="11">
                        <c:v>99</c:v>
                      </c:pt>
                      <c:pt idx="12">
                        <c:v>104</c:v>
                      </c:pt>
                      <c:pt idx="13">
                        <c:v>112</c:v>
                      </c:pt>
                      <c:pt idx="14">
                        <c:v>116</c:v>
                      </c:pt>
                      <c:pt idx="15">
                        <c:v>124.00000000000011</c:v>
                      </c:pt>
                      <c:pt idx="16">
                        <c:v>179</c:v>
                      </c:pt>
                      <c:pt idx="17">
                        <c:v>189</c:v>
                      </c:pt>
                      <c:pt idx="18">
                        <c:v>199</c:v>
                      </c:pt>
                      <c:pt idx="19">
                        <c:v>209</c:v>
                      </c:pt>
                      <c:pt idx="20">
                        <c:v>218.99999999999989</c:v>
                      </c:pt>
                      <c:pt idx="21">
                        <c:v>220.99999999999989</c:v>
                      </c:pt>
                      <c:pt idx="22">
                        <c:v>222.00000000000011</c:v>
                      </c:pt>
                      <c:pt idx="23">
                        <c:v>224</c:v>
                      </c:pt>
                      <c:pt idx="24">
                        <c:v>229</c:v>
                      </c:pt>
                      <c:pt idx="25">
                        <c:v>236</c:v>
                      </c:pt>
                      <c:pt idx="26">
                        <c:v>244</c:v>
                      </c:pt>
                      <c:pt idx="27">
                        <c:v>249</c:v>
                      </c:pt>
                      <c:pt idx="28">
                        <c:v>259.00000000000011</c:v>
                      </c:pt>
                      <c:pt idx="29">
                        <c:v>269</c:v>
                      </c:pt>
                      <c:pt idx="30">
                        <c:v>279</c:v>
                      </c:pt>
                      <c:pt idx="31">
                        <c:v>283</c:v>
                      </c:pt>
                      <c:pt idx="32">
                        <c:v>289</c:v>
                      </c:pt>
                      <c:pt idx="33">
                        <c:v>299</c:v>
                      </c:pt>
                      <c:pt idx="34">
                        <c:v>301.00000000000011</c:v>
                      </c:pt>
                      <c:pt idx="35">
                        <c:v>309.00000000000011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Sheet1!$T$17:$T$52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20.6</c:v>
                      </c:pt>
                      <c:pt idx="2">
                        <c:v>28.2</c:v>
                      </c:pt>
                      <c:pt idx="3">
                        <c:v>31.8</c:v>
                      </c:pt>
                      <c:pt idx="4">
                        <c:v>31.6</c:v>
                      </c:pt>
                      <c:pt idx="5">
                        <c:v>31.4</c:v>
                      </c:pt>
                      <c:pt idx="6">
                        <c:v>32</c:v>
                      </c:pt>
                      <c:pt idx="7">
                        <c:v>31.8</c:v>
                      </c:pt>
                      <c:pt idx="8">
                        <c:v>30</c:v>
                      </c:pt>
                      <c:pt idx="9">
                        <c:v>30.4</c:v>
                      </c:pt>
                      <c:pt idx="10">
                        <c:v>36.200000000000003</c:v>
                      </c:pt>
                      <c:pt idx="11">
                        <c:v>44.2</c:v>
                      </c:pt>
                      <c:pt idx="12">
                        <c:v>47.8</c:v>
                      </c:pt>
                      <c:pt idx="13">
                        <c:v>48.6</c:v>
                      </c:pt>
                      <c:pt idx="14">
                        <c:v>52.6</c:v>
                      </c:pt>
                      <c:pt idx="15">
                        <c:v>54.2</c:v>
                      </c:pt>
                      <c:pt idx="16">
                        <c:v>54.8</c:v>
                      </c:pt>
                      <c:pt idx="17">
                        <c:v>55.6</c:v>
                      </c:pt>
                      <c:pt idx="18">
                        <c:v>55.2</c:v>
                      </c:pt>
                      <c:pt idx="19">
                        <c:v>56.2</c:v>
                      </c:pt>
                      <c:pt idx="20">
                        <c:v>56.6</c:v>
                      </c:pt>
                      <c:pt idx="21">
                        <c:v>56.6</c:v>
                      </c:pt>
                      <c:pt idx="22">
                        <c:v>48.8</c:v>
                      </c:pt>
                      <c:pt idx="23">
                        <c:v>43.4</c:v>
                      </c:pt>
                      <c:pt idx="24">
                        <c:v>36.200000000000003</c:v>
                      </c:pt>
                      <c:pt idx="25">
                        <c:v>34</c:v>
                      </c:pt>
                      <c:pt idx="26">
                        <c:v>34</c:v>
                      </c:pt>
                      <c:pt idx="27">
                        <c:v>33.200000000000003</c:v>
                      </c:pt>
                      <c:pt idx="28">
                        <c:v>32.6</c:v>
                      </c:pt>
                      <c:pt idx="29">
                        <c:v>32.799999999999997</c:v>
                      </c:pt>
                      <c:pt idx="30">
                        <c:v>33.200000000000003</c:v>
                      </c:pt>
                      <c:pt idx="31">
                        <c:v>28.2</c:v>
                      </c:pt>
                      <c:pt idx="32">
                        <c:v>25.2</c:v>
                      </c:pt>
                      <c:pt idx="33">
                        <c:v>23.4</c:v>
                      </c:pt>
                      <c:pt idx="34">
                        <c:v>24.8</c:v>
                      </c:pt>
                      <c:pt idx="35">
                        <c:v>24.6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AD3-427F-9782-F6718C2E45D3}"/>
                  </c:ext>
                </c:extLst>
              </c15:ser>
            </c15:filteredScatterSeries>
            <c15:filteredScatterSeries>
              <c15:ser>
                <c:idx val="6"/>
                <c:order val="6"/>
                <c:tx>
                  <c:v>Resistor 04</c:v>
                </c:tx>
                <c:spPr>
                  <a:ln w="19050" cap="rnd">
                    <a:solidFill>
                      <a:schemeClr val="accent1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circle"/>
                  <c:size val="5"/>
                  <c:spPr>
                    <a:solidFill>
                      <a:schemeClr val="accent1">
                        <a:lumMod val="60000"/>
                      </a:schemeClr>
                    </a:solidFill>
                    <a:ln w="9525">
                      <a:solidFill>
                        <a:schemeClr val="accent1">
                          <a:lumMod val="60000"/>
                        </a:schemeClr>
                      </a:solidFill>
                    </a:ln>
                    <a:effectLst/>
                  </c:spPr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Sheet1!$E$17:$E$52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0</c:v>
                      </c:pt>
                      <c:pt idx="1">
                        <c:v>10.999999999999886</c:v>
                      </c:pt>
                      <c:pt idx="2">
                        <c:v>16</c:v>
                      </c:pt>
                      <c:pt idx="3">
                        <c:v>20</c:v>
                      </c:pt>
                      <c:pt idx="4">
                        <c:v>31</c:v>
                      </c:pt>
                      <c:pt idx="5">
                        <c:v>39</c:v>
                      </c:pt>
                      <c:pt idx="6">
                        <c:v>44</c:v>
                      </c:pt>
                      <c:pt idx="7">
                        <c:v>64</c:v>
                      </c:pt>
                      <c:pt idx="8">
                        <c:v>74</c:v>
                      </c:pt>
                      <c:pt idx="9">
                        <c:v>89</c:v>
                      </c:pt>
                      <c:pt idx="10">
                        <c:v>92</c:v>
                      </c:pt>
                      <c:pt idx="11">
                        <c:v>99</c:v>
                      </c:pt>
                      <c:pt idx="12">
                        <c:v>104</c:v>
                      </c:pt>
                      <c:pt idx="13">
                        <c:v>112</c:v>
                      </c:pt>
                      <c:pt idx="14">
                        <c:v>116</c:v>
                      </c:pt>
                      <c:pt idx="15">
                        <c:v>124.00000000000011</c:v>
                      </c:pt>
                      <c:pt idx="16">
                        <c:v>179</c:v>
                      </c:pt>
                      <c:pt idx="17">
                        <c:v>189</c:v>
                      </c:pt>
                      <c:pt idx="18">
                        <c:v>199</c:v>
                      </c:pt>
                      <c:pt idx="19">
                        <c:v>209</c:v>
                      </c:pt>
                      <c:pt idx="20">
                        <c:v>218.99999999999989</c:v>
                      </c:pt>
                      <c:pt idx="21">
                        <c:v>220.99999999999989</c:v>
                      </c:pt>
                      <c:pt idx="22">
                        <c:v>222.00000000000011</c:v>
                      </c:pt>
                      <c:pt idx="23">
                        <c:v>224</c:v>
                      </c:pt>
                      <c:pt idx="24">
                        <c:v>229</c:v>
                      </c:pt>
                      <c:pt idx="25">
                        <c:v>236</c:v>
                      </c:pt>
                      <c:pt idx="26">
                        <c:v>244</c:v>
                      </c:pt>
                      <c:pt idx="27">
                        <c:v>249</c:v>
                      </c:pt>
                      <c:pt idx="28">
                        <c:v>259.00000000000011</c:v>
                      </c:pt>
                      <c:pt idx="29">
                        <c:v>269</c:v>
                      </c:pt>
                      <c:pt idx="30">
                        <c:v>279</c:v>
                      </c:pt>
                      <c:pt idx="31">
                        <c:v>283</c:v>
                      </c:pt>
                      <c:pt idx="32">
                        <c:v>289</c:v>
                      </c:pt>
                      <c:pt idx="33">
                        <c:v>299</c:v>
                      </c:pt>
                      <c:pt idx="34">
                        <c:v>301.00000000000011</c:v>
                      </c:pt>
                      <c:pt idx="35">
                        <c:v>309.00000000000011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Sheet1!$U$17:$U$52</c15:sqref>
                        </c15:formulaRef>
                      </c:ext>
                    </c:extLst>
                    <c:numCache>
                      <c:formatCode>General</c:formatCode>
                      <c:ptCount val="36"/>
                      <c:pt idx="0">
                        <c:v>20.6</c:v>
                      </c:pt>
                      <c:pt idx="2">
                        <c:v>29.8</c:v>
                      </c:pt>
                      <c:pt idx="3">
                        <c:v>32.6</c:v>
                      </c:pt>
                      <c:pt idx="4">
                        <c:v>32.6</c:v>
                      </c:pt>
                      <c:pt idx="5">
                        <c:v>33.799999999999997</c:v>
                      </c:pt>
                      <c:pt idx="6">
                        <c:v>34.200000000000003</c:v>
                      </c:pt>
                      <c:pt idx="7">
                        <c:v>33.6</c:v>
                      </c:pt>
                      <c:pt idx="8">
                        <c:v>32.4</c:v>
                      </c:pt>
                      <c:pt idx="9">
                        <c:v>33.200000000000003</c:v>
                      </c:pt>
                      <c:pt idx="10">
                        <c:v>36.6</c:v>
                      </c:pt>
                      <c:pt idx="11">
                        <c:v>41.2</c:v>
                      </c:pt>
                      <c:pt idx="12">
                        <c:v>43.8</c:v>
                      </c:pt>
                      <c:pt idx="13">
                        <c:v>47.6</c:v>
                      </c:pt>
                      <c:pt idx="14">
                        <c:v>45.8</c:v>
                      </c:pt>
                      <c:pt idx="15">
                        <c:v>49.2</c:v>
                      </c:pt>
                      <c:pt idx="16">
                        <c:v>48.2</c:v>
                      </c:pt>
                      <c:pt idx="17">
                        <c:v>49.2</c:v>
                      </c:pt>
                      <c:pt idx="18">
                        <c:v>50.4</c:v>
                      </c:pt>
                      <c:pt idx="19">
                        <c:v>50.8</c:v>
                      </c:pt>
                      <c:pt idx="20">
                        <c:v>50.6</c:v>
                      </c:pt>
                      <c:pt idx="21">
                        <c:v>50.6</c:v>
                      </c:pt>
                      <c:pt idx="22">
                        <c:v>50.4</c:v>
                      </c:pt>
                      <c:pt idx="23">
                        <c:v>46.2</c:v>
                      </c:pt>
                      <c:pt idx="24">
                        <c:v>39.200000000000003</c:v>
                      </c:pt>
                      <c:pt idx="25">
                        <c:v>36.200000000000003</c:v>
                      </c:pt>
                      <c:pt idx="26">
                        <c:v>35.799999999999997</c:v>
                      </c:pt>
                      <c:pt idx="27">
                        <c:v>35.4</c:v>
                      </c:pt>
                      <c:pt idx="28">
                        <c:v>34.6</c:v>
                      </c:pt>
                      <c:pt idx="29">
                        <c:v>34.799999999999997</c:v>
                      </c:pt>
                      <c:pt idx="30">
                        <c:v>34.799999999999997</c:v>
                      </c:pt>
                      <c:pt idx="31">
                        <c:v>30.6</c:v>
                      </c:pt>
                      <c:pt idx="32">
                        <c:v>25.2</c:v>
                      </c:pt>
                      <c:pt idx="33">
                        <c:v>24.3</c:v>
                      </c:pt>
                      <c:pt idx="34">
                        <c:v>24.6</c:v>
                      </c:pt>
                      <c:pt idx="35">
                        <c:v>24.4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AD3-427F-9782-F6718C2E45D3}"/>
                  </c:ext>
                </c:extLst>
              </c15:ser>
            </c15:filteredScatterSeries>
          </c:ext>
        </c:extLst>
      </c:scatterChart>
      <c:valAx>
        <c:axId val="1767124351"/>
        <c:scaling>
          <c:orientation val="minMax"/>
          <c:max val="32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[mins]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27679"/>
        <c:crosses val="autoZero"/>
        <c:crossBetween val="midCat"/>
      </c:valAx>
      <c:valAx>
        <c:axId val="1767127679"/>
        <c:scaling>
          <c:orientation val="minMax"/>
          <c:max val="60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Temperature [degC]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7124351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0.2766</cdr:x>
      <cdr:y>0.16667</cdr:y>
    </cdr:from>
    <cdr:to>
      <cdr:x>0.2766</cdr:x>
      <cdr:y>0.94661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809701" y="1064029"/>
          <a:ext cx="0" cy="4979324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0.24795</cdr:x>
      <cdr:y>0.10677</cdr:y>
    </cdr:from>
    <cdr:to>
      <cdr:x>0.31915</cdr:x>
      <cdr:y>0.1849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518755" y="681642"/>
          <a:ext cx="723207" cy="498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 smtClean="0"/>
            <a:t>Cooling air off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0.60566</cdr:x>
      <cdr:y>0.06308</cdr:y>
    </cdr:from>
    <cdr:to>
      <cdr:x>0.60566</cdr:x>
      <cdr:y>0.93692</cdr:y>
    </cdr:to>
    <cdr:cxnSp macro="">
      <cdr:nvCxnSpPr>
        <cdr:cNvPr id="5" name="Straight Connector 4"/>
        <cdr:cNvCxnSpPr/>
      </cdr:nvCxnSpPr>
      <cdr:spPr>
        <a:xfrm xmlns:a="http://schemas.openxmlformats.org/drawingml/2006/main">
          <a:off x="6152341" y="402704"/>
          <a:ext cx="0" cy="5578764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0.61393</cdr:x>
      <cdr:y>0.07422</cdr:y>
    </cdr:from>
    <cdr:to>
      <cdr:x>0.68512</cdr:x>
      <cdr:y>0.15234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6236392" y="473824"/>
          <a:ext cx="723207" cy="4987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GB" sz="1100" dirty="0" smtClean="0"/>
            <a:t>Cooling air on</a:t>
          </a:r>
          <a:endParaRPr lang="en-GB" sz="1100" dirty="0"/>
        </a:p>
      </cdr:txBody>
    </cdr:sp>
  </cdr:relSizeAnchor>
  <cdr:relSizeAnchor xmlns:cdr="http://schemas.openxmlformats.org/drawingml/2006/chartDrawing">
    <cdr:from>
      <cdr:x>0.75077</cdr:x>
      <cdr:y>0.31597</cdr:y>
    </cdr:from>
    <cdr:to>
      <cdr:x>0.75077</cdr:x>
      <cdr:y>0.93866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7626464" y="2017222"/>
          <a:ext cx="0" cy="397533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0.08201</cdr:x>
      <cdr:y>0.31163</cdr:y>
    </cdr:from>
    <cdr:to>
      <cdr:x>0.08201</cdr:x>
      <cdr:y>0.93432</cdr:y>
    </cdr:to>
    <cdr:cxnSp macro="">
      <cdr:nvCxnSpPr>
        <cdr:cNvPr id="10" name="Straight Connector 9"/>
        <cdr:cNvCxnSpPr/>
      </cdr:nvCxnSpPr>
      <cdr:spPr>
        <a:xfrm xmlns:a="http://schemas.openxmlformats.org/drawingml/2006/main">
          <a:off x="833119" y="1989513"/>
          <a:ext cx="0" cy="3975331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0.09386</cdr:x>
      <cdr:y>0.07147</cdr:y>
    </cdr:from>
    <cdr:to>
      <cdr:x>0.16758</cdr:x>
      <cdr:y>0.11632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953424" y="456276"/>
          <a:ext cx="748838" cy="286327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100" dirty="0" smtClean="0"/>
            <a:t>Raw data</a:t>
          </a:r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0.6181</cdr:x>
      <cdr:y>0.07749</cdr:y>
    </cdr:from>
    <cdr:to>
      <cdr:x>0.6181</cdr:x>
      <cdr:y>0.92606</cdr:y>
    </cdr:to>
    <cdr:cxnSp macro="">
      <cdr:nvCxnSpPr>
        <cdr:cNvPr id="2" name="Straight Connector 1"/>
        <cdr:cNvCxnSpPr/>
      </cdr:nvCxnSpPr>
      <cdr:spPr>
        <a:xfrm xmlns:a="http://schemas.openxmlformats.org/drawingml/2006/main">
          <a:off x="5520573" y="473825"/>
          <a:ext cx="0" cy="5188527"/>
        </a:xfrm>
        <a:prstGeom xmlns:a="http://schemas.openxmlformats.org/drawingml/2006/main" prst="line">
          <a:avLst/>
        </a:prstGeom>
        <a:ln xmlns:a="http://schemas.openxmlformats.org/drawingml/2006/main" w="158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53AB1-70AD-4248-AB29-E8273A65C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AC89CB-9AA5-4444-B580-A5DC2CB43F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730C27-7858-4590-A8A9-586371B2F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DB8DE-1C6C-4172-B674-3A9ECD4C0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AC16BA-EF78-499B-AF57-91AF27C9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2354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D98F9-F904-48AB-BB4E-036ABD6F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F54A78-1759-45F3-87F3-DCE0BF9E74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D75DC-962D-44D9-A09C-9084D45E7C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2FD4F7-4031-456D-9747-93C3899F6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982843-0152-40E3-A33C-D98ED890D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102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F52A38-20C8-4D12-9A78-9EBE3C738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A1C091-2EAE-4264-8979-577ADB0539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D135F-06BD-4370-9501-5F8064EF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6A25F-57D2-4D65-B5A7-246B23C5F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4DA9E-5890-4323-8528-46A0166BA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EC34E-0144-4D24-88EF-03FE2A8F2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8C9CE-DBEB-466C-8A37-F2A7F85B1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6A3B7-709F-443E-B472-C8BC15BB5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CE499-4E93-4370-945D-8B6CED0B2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3B5D5C-A742-47FD-88BF-4BF416E01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002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7DF4-B6F7-4414-BE2B-6BA1C676D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799B5C-7F69-44A7-BBE9-103AB4F26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82B68-1D7D-408A-BB69-962C11146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24A17-51E2-45B2-8A78-A71581B67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E195E-ECE9-47BB-B0D4-62121B1C1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0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9206D-CF12-4225-ADEC-CE358571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24D74-5FAB-4974-9229-8443A6C2D6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B44288-F574-497C-BC45-1B674A4DE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537AE-778B-48B3-BE34-731AE3982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9F4B10-6E46-4D2A-A0BB-9B7117CBD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A343F3-6A62-48AB-BC2C-1297C35FC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778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A7534-7727-42D3-B44C-FF3A00FC4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9C4FF-02AE-41AE-B2DB-B4EE03640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158E56-0AB1-49C1-9040-65DA88B70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29542-D19F-46E2-B30D-A42CFA9939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3F000A-3A19-48F4-B82D-E804AC32B6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0A7460-0130-421C-A075-578FB479D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08E742A-2113-4C52-A26D-1ABFAA2E7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38F1A8-5D38-40C8-A4C8-E0AD0CDF8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831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59286-F6CB-4143-B60D-36CA86EBA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21FB2A-CEB9-434E-A65E-1E42F7214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27D39B-FEBE-40D6-BDC6-F5F68918A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1FD59A-097F-4AC0-B9F1-4DB919ECD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979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C23399-5B00-46B3-A844-1D6D080B8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397931-1C44-4640-8782-802172D9F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358A86-DA50-43F1-BAF3-EFA19E314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048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23781-475E-4FA4-A2EC-FF7828A6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53187-7CD4-4332-9FB0-70D7555F1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EB6605-5C74-4595-93AB-463800178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889380-F186-497D-A30A-FC1638228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6C77F0-E36D-43C5-A6DD-563C65808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0BF84C-8724-447C-9D77-1C60FE2EF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02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A486-A54F-4062-A5CD-A0F0CF27E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47AF62-1B72-469B-B9F3-583DFC4111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0E62C0-DD7C-472B-B57B-5DCA6D5D11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63881B-CE13-45FD-A675-C129B8F0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E5F164-A15F-4B38-97B3-E70B27267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0B768-1DFE-41A9-8E18-B33576A61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08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3E36DE-8B6D-4D02-A551-5F8A8F3B0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D273F-1288-455F-AC2E-4770F2F68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276A5-FE98-4FB9-B860-E3A1FF099E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B2057-4B24-4B58-B8A8-A090F6C9E07D}" type="datetimeFigureOut">
              <a:rPr lang="en-GB" smtClean="0"/>
              <a:t>25/08/2021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0FA86F-042C-4DFB-8E14-4CF2D7E1FF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32F2A7-04EC-4B5F-9620-2B57D5D93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9723F-F8D9-498E-BEED-8F8B35D080D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29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6D207-8277-4852-B1DB-998DFE8EBA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Comp. air cooling in Cu cooling system 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4A8C03-7B76-46CE-9766-99B44CF592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</a:t>
            </a:r>
          </a:p>
          <a:p>
            <a:r>
              <a:rPr lang="en-US" dirty="0"/>
              <a:t>18 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824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1416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916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rrow: U-Turn 1">
            <a:extLst>
              <a:ext uri="{FF2B5EF4-FFF2-40B4-BE49-F238E27FC236}">
                <a16:creationId xmlns:a16="http://schemas.microsoft.com/office/drawing/2014/main" id="{FC77D824-99E5-445B-AA35-CE60FE68AA5D}"/>
              </a:ext>
            </a:extLst>
          </p:cNvPr>
          <p:cNvSpPr/>
          <p:nvPr/>
        </p:nvSpPr>
        <p:spPr>
          <a:xfrm rot="16200000">
            <a:off x="5576888" y="-442913"/>
            <a:ext cx="976314" cy="7091361"/>
          </a:xfrm>
          <a:prstGeom prst="uturnArrow">
            <a:avLst>
              <a:gd name="adj1" fmla="val 10294"/>
              <a:gd name="adj2" fmla="val 25000"/>
              <a:gd name="adj3" fmla="val 60491"/>
              <a:gd name="adj4" fmla="val 18750"/>
              <a:gd name="adj5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F789D2B-A8AC-4BB8-A10B-4A4C494387E6}"/>
              </a:ext>
            </a:extLst>
          </p:cNvPr>
          <p:cNvSpPr/>
          <p:nvPr/>
        </p:nvSpPr>
        <p:spPr>
          <a:xfrm>
            <a:off x="8900160" y="2923536"/>
            <a:ext cx="865822" cy="2012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B041C17-7DBE-425D-989E-FE066E3BC6DD}"/>
              </a:ext>
            </a:extLst>
          </p:cNvPr>
          <p:cNvSpPr/>
          <p:nvPr/>
        </p:nvSpPr>
        <p:spPr>
          <a:xfrm>
            <a:off x="8803957" y="2369182"/>
            <a:ext cx="962025" cy="4095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2D98AB-6084-43C7-B809-34B50CDE88DA}"/>
              </a:ext>
            </a:extLst>
          </p:cNvPr>
          <p:cNvSpPr/>
          <p:nvPr/>
        </p:nvSpPr>
        <p:spPr>
          <a:xfrm>
            <a:off x="2834640" y="2726025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5B5455-D6A7-4EA4-8292-F3256A485715}"/>
              </a:ext>
            </a:extLst>
          </p:cNvPr>
          <p:cNvSpPr txBox="1"/>
          <p:nvPr/>
        </p:nvSpPr>
        <p:spPr>
          <a:xfrm>
            <a:off x="5435600" y="2115976"/>
            <a:ext cx="955040" cy="37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1.27m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8FDAB6-13D3-484F-B88E-37D3D0824DB0}"/>
              </a:ext>
            </a:extLst>
          </p:cNvPr>
          <p:cNvSpPr txBox="1"/>
          <p:nvPr/>
        </p:nvSpPr>
        <p:spPr>
          <a:xfrm>
            <a:off x="772160" y="2923536"/>
            <a:ext cx="955040" cy="375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10.5cm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391779-E2FA-45FE-ACCC-43987F82F767}"/>
              </a:ext>
            </a:extLst>
          </p:cNvPr>
          <p:cNvSpPr/>
          <p:nvPr/>
        </p:nvSpPr>
        <p:spPr>
          <a:xfrm>
            <a:off x="3597600" y="2726025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B5D0F4-EA98-4CE5-A763-7CB0C4E01FDB}"/>
              </a:ext>
            </a:extLst>
          </p:cNvPr>
          <p:cNvSpPr/>
          <p:nvPr/>
        </p:nvSpPr>
        <p:spPr>
          <a:xfrm>
            <a:off x="4389764" y="3409257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B5289D-7B8B-4CDF-B80C-0778DDBC2616}"/>
              </a:ext>
            </a:extLst>
          </p:cNvPr>
          <p:cNvSpPr/>
          <p:nvPr/>
        </p:nvSpPr>
        <p:spPr>
          <a:xfrm>
            <a:off x="3626804" y="3414340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FE5BD11-5990-49F8-BACD-4BE2B962A5FC}"/>
              </a:ext>
            </a:extLst>
          </p:cNvPr>
          <p:cNvSpPr/>
          <p:nvPr/>
        </p:nvSpPr>
        <p:spPr>
          <a:xfrm>
            <a:off x="4389764" y="2720942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349A9C-FD8E-4F32-8F87-28D9D8344B84}"/>
              </a:ext>
            </a:extLst>
          </p:cNvPr>
          <p:cNvSpPr/>
          <p:nvPr/>
        </p:nvSpPr>
        <p:spPr>
          <a:xfrm>
            <a:off x="2834640" y="3414340"/>
            <a:ext cx="468000" cy="2880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13F4CD-9698-4F92-ABE7-DC644E624782}"/>
              </a:ext>
            </a:extLst>
          </p:cNvPr>
          <p:cNvSpPr txBox="1"/>
          <p:nvPr/>
        </p:nvSpPr>
        <p:spPr>
          <a:xfrm>
            <a:off x="3383280" y="4744721"/>
            <a:ext cx="5252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Cu pads 13 on each length = 26.</a:t>
            </a:r>
          </a:p>
          <a:p>
            <a:r>
              <a:rPr lang="en-US" dirty="0"/>
              <a:t>22 pads equipped with 100 Ohm resistors</a:t>
            </a:r>
          </a:p>
          <a:p>
            <a:r>
              <a:rPr lang="en-US" dirty="0"/>
              <a:t>Cu. Pads 50 x 30 </a:t>
            </a:r>
            <a:r>
              <a:rPr lang="en-US"/>
              <a:t>x 3mm </a:t>
            </a:r>
            <a:r>
              <a:rPr lang="en-US" dirty="0"/>
              <a:t>pitch between ~100mm</a:t>
            </a:r>
          </a:p>
          <a:p>
            <a:r>
              <a:rPr lang="en-US" dirty="0"/>
              <a:t> </a:t>
            </a:r>
            <a:endParaRPr lang="en-GB" dirty="0"/>
          </a:p>
        </p:txBody>
      </p:sp>
      <p:sp>
        <p:nvSpPr>
          <p:cNvPr id="14" name="Flowchart: Collate 13">
            <a:extLst>
              <a:ext uri="{FF2B5EF4-FFF2-40B4-BE49-F238E27FC236}">
                <a16:creationId xmlns:a16="http://schemas.microsoft.com/office/drawing/2014/main" id="{29AD23E9-A4DB-4D20-BA03-05ABB9015729}"/>
              </a:ext>
            </a:extLst>
          </p:cNvPr>
          <p:cNvSpPr/>
          <p:nvPr/>
        </p:nvSpPr>
        <p:spPr>
          <a:xfrm rot="16200000">
            <a:off x="9475160" y="2671679"/>
            <a:ext cx="375920" cy="381000"/>
          </a:xfrm>
          <a:prstGeom prst="flowChartCollat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D1DFB560-2AF9-481F-86C8-87A48759C87C}"/>
              </a:ext>
            </a:extLst>
          </p:cNvPr>
          <p:cNvSpPr/>
          <p:nvPr/>
        </p:nvSpPr>
        <p:spPr>
          <a:xfrm rot="16200000">
            <a:off x="10035222" y="3294177"/>
            <a:ext cx="299720" cy="51816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3EEC8355-1AB5-43A9-B0C3-AB1372BEFEF9}"/>
              </a:ext>
            </a:extLst>
          </p:cNvPr>
          <p:cNvSpPr/>
          <p:nvPr/>
        </p:nvSpPr>
        <p:spPr>
          <a:xfrm rot="5400000">
            <a:off x="10209221" y="2603099"/>
            <a:ext cx="299720" cy="518160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037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98FE0C7-06AD-4A82-B08A-354D22BA8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1352258"/>
              </p:ext>
            </p:extLst>
          </p:nvPr>
        </p:nvGraphicFramePr>
        <p:xfrm>
          <a:off x="1188721" y="282633"/>
          <a:ext cx="10158152" cy="63841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1"/>
          <p:cNvSpPr txBox="1"/>
          <p:nvPr/>
        </p:nvSpPr>
        <p:spPr>
          <a:xfrm>
            <a:off x="8449887" y="2015835"/>
            <a:ext cx="878840" cy="2563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Power</a:t>
            </a:r>
            <a:r>
              <a:rPr lang="en-GB" sz="1100" dirty="0" smtClean="0"/>
              <a:t> off</a:t>
            </a:r>
            <a:endParaRPr lang="en-GB" sz="1100" dirty="0"/>
          </a:p>
        </p:txBody>
      </p:sp>
      <p:sp>
        <p:nvSpPr>
          <p:cNvPr id="4" name="TextBox 1"/>
          <p:cNvSpPr txBox="1"/>
          <p:nvPr/>
        </p:nvSpPr>
        <p:spPr>
          <a:xfrm>
            <a:off x="1702724" y="2007752"/>
            <a:ext cx="878840" cy="2563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Power</a:t>
            </a:r>
            <a:r>
              <a:rPr lang="en-GB" sz="1100" dirty="0" smtClean="0"/>
              <a:t> on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4063776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230410"/>
              </p:ext>
            </p:extLst>
          </p:nvPr>
        </p:nvGraphicFramePr>
        <p:xfrm>
          <a:off x="1477818" y="397164"/>
          <a:ext cx="8931564" cy="611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4" name="Straight Connector 3"/>
          <p:cNvCxnSpPr/>
          <p:nvPr/>
        </p:nvCxnSpPr>
        <p:spPr>
          <a:xfrm>
            <a:off x="2652682" y="1779385"/>
            <a:ext cx="0" cy="397533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194500" y="2019530"/>
            <a:ext cx="0" cy="3975331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64428" y="870989"/>
            <a:ext cx="0" cy="5188527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1"/>
          <p:cNvSpPr txBox="1"/>
          <p:nvPr/>
        </p:nvSpPr>
        <p:spPr>
          <a:xfrm>
            <a:off x="2431703" y="1523074"/>
            <a:ext cx="878840" cy="2563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Power</a:t>
            </a:r>
            <a:r>
              <a:rPr lang="en-GB" sz="1100" dirty="0" smtClean="0"/>
              <a:t> on</a:t>
            </a:r>
            <a:endParaRPr lang="en-GB" sz="1100" dirty="0"/>
          </a:p>
        </p:txBody>
      </p:sp>
      <p:sp>
        <p:nvSpPr>
          <p:cNvPr id="9" name="TextBox 1"/>
          <p:cNvSpPr txBox="1"/>
          <p:nvPr/>
        </p:nvSpPr>
        <p:spPr>
          <a:xfrm>
            <a:off x="3628505" y="759690"/>
            <a:ext cx="723207" cy="4987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/>
              <a:t>Cooling air off</a:t>
            </a:r>
            <a:endParaRPr lang="en-GB" sz="1100" dirty="0"/>
          </a:p>
        </p:txBody>
      </p:sp>
      <p:sp>
        <p:nvSpPr>
          <p:cNvPr id="10" name="TextBox 1"/>
          <p:cNvSpPr txBox="1"/>
          <p:nvPr/>
        </p:nvSpPr>
        <p:spPr>
          <a:xfrm>
            <a:off x="6975302" y="1520765"/>
            <a:ext cx="723207" cy="49876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100" dirty="0" smtClean="0"/>
              <a:t>Cooling air on</a:t>
            </a:r>
            <a:endParaRPr lang="en-GB" sz="1100" dirty="0"/>
          </a:p>
        </p:txBody>
      </p:sp>
      <p:sp>
        <p:nvSpPr>
          <p:cNvPr id="13" name="TextBox 1"/>
          <p:cNvSpPr txBox="1"/>
          <p:nvPr/>
        </p:nvSpPr>
        <p:spPr>
          <a:xfrm>
            <a:off x="8025015" y="1785388"/>
            <a:ext cx="878840" cy="256311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Power</a:t>
            </a:r>
            <a:r>
              <a:rPr lang="en-GB" sz="1100" dirty="0" smtClean="0"/>
              <a:t> off</a:t>
            </a:r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2694336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35927" y="942109"/>
            <a:ext cx="659476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Look at delta air on and air off</a:t>
            </a:r>
          </a:p>
          <a:p>
            <a:endParaRPr lang="en-GB" dirty="0"/>
          </a:p>
          <a:p>
            <a:r>
              <a:rPr lang="en-GB" dirty="0" smtClean="0"/>
              <a:t>Repeatable results before and after air on , off</a:t>
            </a:r>
          </a:p>
          <a:p>
            <a:endParaRPr lang="en-GB" dirty="0"/>
          </a:p>
          <a:p>
            <a:r>
              <a:rPr lang="en-GB" dirty="0" err="1" smtClean="0"/>
              <a:t>Illusrate</a:t>
            </a:r>
            <a:r>
              <a:rPr lang="en-GB" dirty="0" smtClean="0"/>
              <a:t> cooling using nozzle , try and obtain freezing !</a:t>
            </a:r>
          </a:p>
          <a:p>
            <a:endParaRPr lang="en-GB" dirty="0"/>
          </a:p>
          <a:p>
            <a:r>
              <a:rPr lang="en-GB" dirty="0" err="1" smtClean="0"/>
              <a:t>Xplian</a:t>
            </a:r>
            <a:r>
              <a:rPr lang="en-GB" dirty="0" smtClean="0"/>
              <a:t> temp increase around circuit </a:t>
            </a:r>
          </a:p>
          <a:p>
            <a:endParaRPr lang="en-GB" dirty="0"/>
          </a:p>
          <a:p>
            <a:r>
              <a:rPr lang="en-GB" dirty="0" smtClean="0"/>
              <a:t>Explain increase </a:t>
            </a:r>
          </a:p>
          <a:p>
            <a:endParaRPr lang="en-GB" dirty="0"/>
          </a:p>
          <a:p>
            <a:r>
              <a:rPr lang="en-GB" dirty="0" smtClean="0"/>
              <a:t>calculate the extracted power</a:t>
            </a:r>
          </a:p>
          <a:p>
            <a:endParaRPr lang="en-GB" dirty="0"/>
          </a:p>
          <a:p>
            <a:r>
              <a:rPr lang="en-GB" dirty="0"/>
              <a:t>Outlet temp jumps UP when cooling comes back on !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871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7748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98FE0C7-06AD-4A82-B08A-354D22BA8A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4920973"/>
              </p:ext>
            </p:extLst>
          </p:nvPr>
        </p:nvGraphicFramePr>
        <p:xfrm>
          <a:off x="1736725" y="715962"/>
          <a:ext cx="8718550" cy="5426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7971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210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155</Words>
  <Application>Microsoft Office PowerPoint</Application>
  <PresentationFormat>Widescreen</PresentationFormat>
  <Paragraphs>44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Comp. air cooling in Cu cooling system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Comp. air cooling in Cu cooling system </dc:title>
  <dc:creator>Ian Crotty</dc:creator>
  <cp:lastModifiedBy>Ian Crotty</cp:lastModifiedBy>
  <cp:revision>26</cp:revision>
  <cp:lastPrinted>2021-08-23T18:22:29Z</cp:lastPrinted>
  <dcterms:created xsi:type="dcterms:W3CDTF">2021-08-19T14:27:50Z</dcterms:created>
  <dcterms:modified xsi:type="dcterms:W3CDTF">2021-08-25T15:14:00Z</dcterms:modified>
</cp:coreProperties>
</file>