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28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5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06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2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3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11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86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6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50F3-2F20-4B86-B9B8-63D789EE9F91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37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950F3-2F20-4B86-B9B8-63D789EE9F91}" type="datetimeFigureOut">
              <a:rPr lang="en-GB" smtClean="0"/>
              <a:t>04/08/2021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D3A29-0D32-4232-ABDD-A9B6F4425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66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Comp air </a:t>
            </a:r>
            <a:r>
              <a:rPr lang="en-GB" dirty="0" err="1" smtClean="0"/>
              <a:t>ccoling</a:t>
            </a:r>
            <a:r>
              <a:rPr lang="en-GB" dirty="0" smtClean="0"/>
              <a:t> through cooling </a:t>
            </a:r>
            <a:r>
              <a:rPr lang="en-GB" dirty="0" err="1" smtClean="0"/>
              <a:t>ciruit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15.07.21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80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02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57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867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33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550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42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4480"/>
            <a:ext cx="1064768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Calculate the flow for air to </a:t>
            </a:r>
            <a:r>
              <a:rPr lang="en-GB" dirty="0" smtClean="0"/>
              <a:t>achieve </a:t>
            </a:r>
            <a:r>
              <a:rPr lang="en-GB" dirty="0" smtClean="0"/>
              <a:t>the same delta T as </a:t>
            </a:r>
            <a:r>
              <a:rPr lang="en-GB" dirty="0" smtClean="0"/>
              <a:t>2</a:t>
            </a:r>
            <a:r>
              <a:rPr lang="en-GB" dirty="0" smtClean="0"/>
              <a:t>LitreH2O/min as in CMS RE cooling</a:t>
            </a:r>
          </a:p>
          <a:p>
            <a:endParaRPr lang="en-GB" dirty="0"/>
          </a:p>
          <a:p>
            <a:r>
              <a:rPr lang="en-GB" sz="1200" dirty="0"/>
              <a:t>Q = M * </a:t>
            </a:r>
            <a:r>
              <a:rPr lang="en-GB" sz="1200" dirty="0" err="1"/>
              <a:t>Cp</a:t>
            </a:r>
            <a:r>
              <a:rPr lang="en-GB" sz="1200" dirty="0"/>
              <a:t> </a:t>
            </a:r>
            <a:r>
              <a:rPr lang="en-GB" sz="1200" dirty="0" smtClean="0"/>
              <a:t>* </a:t>
            </a:r>
            <a:r>
              <a:rPr lang="en-GB" sz="1200" dirty="0"/>
              <a:t>Delta T</a:t>
            </a:r>
            <a:endParaRPr lang="en-GB" sz="1200" dirty="0" smtClean="0"/>
          </a:p>
          <a:p>
            <a:r>
              <a:rPr lang="en-GB" sz="1200" dirty="0" smtClean="0"/>
              <a:t>Q [watts]				50 [W]						</a:t>
            </a:r>
          </a:p>
          <a:p>
            <a:r>
              <a:rPr lang="en-GB" sz="1200" dirty="0" smtClean="0"/>
              <a:t>M [kg/s]				2 [litres/min]</a:t>
            </a:r>
          </a:p>
          <a:p>
            <a:r>
              <a:rPr lang="en-GB" sz="1200" dirty="0" err="1" smtClean="0"/>
              <a:t>Cp</a:t>
            </a:r>
            <a:r>
              <a:rPr lang="en-GB" sz="1200" dirty="0" smtClean="0"/>
              <a:t> Heat Capacity of water [J/</a:t>
            </a:r>
            <a:r>
              <a:rPr lang="en-GB" sz="1200" dirty="0" err="1" smtClean="0"/>
              <a:t>kg.degC</a:t>
            </a:r>
            <a:r>
              <a:rPr lang="en-GB" sz="1200" dirty="0" smtClean="0"/>
              <a:t>] = 4.184 [kJ/</a:t>
            </a:r>
            <a:r>
              <a:rPr lang="en-GB" sz="1200" dirty="0" err="1" smtClean="0"/>
              <a:t>kg.degC</a:t>
            </a:r>
            <a:r>
              <a:rPr lang="en-GB" sz="1200" dirty="0" smtClean="0"/>
              <a:t>]</a:t>
            </a:r>
          </a:p>
          <a:p>
            <a:endParaRPr lang="en-GB" sz="1200" dirty="0" smtClean="0"/>
          </a:p>
          <a:p>
            <a:r>
              <a:rPr lang="en-GB" sz="1200" dirty="0" smtClean="0"/>
              <a:t>Calculate Delta </a:t>
            </a:r>
            <a:r>
              <a:rPr lang="en-GB" sz="1200" dirty="0" err="1" smtClean="0"/>
              <a:t>degC</a:t>
            </a:r>
            <a:endParaRPr lang="en-GB" sz="1200" dirty="0"/>
          </a:p>
          <a:p>
            <a:r>
              <a:rPr lang="en-GB" sz="1200" dirty="0" smtClean="0"/>
              <a:t>Delta T [</a:t>
            </a:r>
            <a:r>
              <a:rPr lang="en-GB" sz="1200" dirty="0" err="1" smtClean="0"/>
              <a:t>degC</a:t>
            </a:r>
            <a:r>
              <a:rPr lang="en-GB" sz="1200" dirty="0" smtClean="0"/>
              <a:t>]    			&gt;	0.358 [</a:t>
            </a:r>
            <a:r>
              <a:rPr lang="en-GB" sz="1200" dirty="0" err="1" smtClean="0"/>
              <a:t>degC</a:t>
            </a:r>
            <a:r>
              <a:rPr lang="en-GB" sz="1200" dirty="0" smtClean="0"/>
              <a:t>]</a:t>
            </a:r>
          </a:p>
          <a:p>
            <a:endParaRPr lang="en-GB" sz="1200" dirty="0"/>
          </a:p>
          <a:p>
            <a:r>
              <a:rPr lang="en-GB" sz="1200" dirty="0" smtClean="0"/>
              <a:t>If only 0.2 [litres/min]                           	&gt;	3.58 [</a:t>
            </a:r>
            <a:r>
              <a:rPr lang="en-GB" sz="1200" dirty="0" err="1" smtClean="0"/>
              <a:t>degC</a:t>
            </a:r>
            <a:r>
              <a:rPr lang="en-GB" sz="1200" dirty="0" smtClean="0"/>
              <a:t>]</a:t>
            </a:r>
          </a:p>
          <a:p>
            <a:r>
              <a:rPr lang="en-GB" sz="1200" dirty="0" smtClean="0"/>
              <a:t>Or 0.1 [litres/min]			&gt; 	7.17 [</a:t>
            </a:r>
            <a:r>
              <a:rPr lang="en-GB" sz="1200" dirty="0" err="1" smtClean="0"/>
              <a:t>degC</a:t>
            </a:r>
            <a:r>
              <a:rPr lang="en-GB" sz="1200" dirty="0" smtClean="0"/>
              <a:t>]</a:t>
            </a:r>
          </a:p>
          <a:p>
            <a:endParaRPr lang="en-GB" dirty="0"/>
          </a:p>
          <a:p>
            <a:r>
              <a:rPr lang="en-GB" dirty="0"/>
              <a:t>For Air          </a:t>
            </a:r>
            <a:endParaRPr lang="en-GB" dirty="0" smtClean="0"/>
          </a:p>
          <a:p>
            <a:r>
              <a:rPr lang="en-GB" sz="1200" dirty="0" smtClean="0"/>
              <a:t>Q </a:t>
            </a:r>
            <a:r>
              <a:rPr lang="en-GB" sz="1200" dirty="0"/>
              <a:t>= M * </a:t>
            </a:r>
            <a:r>
              <a:rPr lang="en-GB" sz="1200" dirty="0" err="1"/>
              <a:t>Cp</a:t>
            </a:r>
            <a:r>
              <a:rPr lang="en-GB" sz="1200" dirty="0"/>
              <a:t> * Delta </a:t>
            </a:r>
            <a:r>
              <a:rPr lang="en-GB" sz="1200" dirty="0" smtClean="0"/>
              <a:t>T</a:t>
            </a:r>
          </a:p>
          <a:p>
            <a:r>
              <a:rPr lang="en-GB" sz="1200" dirty="0"/>
              <a:t>Q [watts]				50 [W]						</a:t>
            </a:r>
          </a:p>
          <a:p>
            <a:r>
              <a:rPr lang="en-GB" sz="1200" dirty="0"/>
              <a:t>M [kg/s]				</a:t>
            </a:r>
            <a:r>
              <a:rPr lang="en-GB" sz="1200" dirty="0" smtClean="0"/>
              <a:t>To be found </a:t>
            </a:r>
            <a:r>
              <a:rPr lang="en-GB" sz="1200" dirty="0"/>
              <a:t>[litres/min]</a:t>
            </a:r>
          </a:p>
          <a:p>
            <a:r>
              <a:rPr lang="en-GB" sz="1200" dirty="0" err="1"/>
              <a:t>Cp</a:t>
            </a:r>
            <a:r>
              <a:rPr lang="en-GB" sz="1200" dirty="0"/>
              <a:t> Heat Capacity of </a:t>
            </a:r>
            <a:r>
              <a:rPr lang="en-GB" sz="1200" dirty="0" smtClean="0"/>
              <a:t>Air </a:t>
            </a:r>
            <a:r>
              <a:rPr lang="en-GB" sz="1200" dirty="0"/>
              <a:t>[J/</a:t>
            </a:r>
            <a:r>
              <a:rPr lang="en-GB" sz="1200" dirty="0" err="1"/>
              <a:t>kg.degC</a:t>
            </a:r>
            <a:r>
              <a:rPr lang="en-GB" sz="1200" dirty="0"/>
              <a:t>] </a:t>
            </a:r>
            <a:r>
              <a:rPr lang="en-GB" sz="1200" dirty="0" smtClean="0"/>
              <a:t>		= 1.0035 </a:t>
            </a:r>
            <a:r>
              <a:rPr lang="en-GB" sz="1200" dirty="0"/>
              <a:t>[kJ/</a:t>
            </a:r>
            <a:r>
              <a:rPr lang="en-GB" sz="1200" dirty="0" err="1"/>
              <a:t>kg.degC</a:t>
            </a:r>
            <a:r>
              <a:rPr lang="en-GB" sz="1200" dirty="0"/>
              <a:t>]</a:t>
            </a:r>
          </a:p>
          <a:p>
            <a:r>
              <a:rPr lang="en-GB" sz="1200" dirty="0" smtClean="0"/>
              <a:t>Delta </a:t>
            </a:r>
            <a:r>
              <a:rPr lang="en-GB" sz="1200" dirty="0" err="1" smtClean="0"/>
              <a:t>degC</a:t>
            </a:r>
            <a:r>
              <a:rPr lang="en-GB" sz="1200" dirty="0" smtClean="0"/>
              <a:t>				= 7.17 [</a:t>
            </a:r>
            <a:r>
              <a:rPr lang="en-GB" sz="1200" dirty="0" err="1" smtClean="0"/>
              <a:t>degC</a:t>
            </a:r>
            <a:r>
              <a:rPr lang="en-GB" sz="1200" dirty="0" smtClean="0"/>
              <a:t>]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 smtClean="0"/>
              <a:t>Mass flow rate in air 			= </a:t>
            </a:r>
            <a:r>
              <a:rPr lang="en-GB" sz="1200" dirty="0" err="1" smtClean="0"/>
              <a:t>xxxx</a:t>
            </a:r>
            <a:r>
              <a:rPr lang="en-GB" sz="1200" dirty="0" smtClean="0"/>
              <a:t> [kg/s]</a:t>
            </a:r>
          </a:p>
          <a:p>
            <a:endParaRPr lang="en-GB" sz="1200" dirty="0"/>
          </a:p>
          <a:p>
            <a:r>
              <a:rPr lang="en-GB" sz="1200" dirty="0" smtClean="0"/>
              <a:t>Air density				= 1.225 [kg/m3] @ 15[</a:t>
            </a:r>
            <a:r>
              <a:rPr lang="en-GB" sz="1200" dirty="0" err="1" smtClean="0"/>
              <a:t>degC</a:t>
            </a:r>
            <a:r>
              <a:rPr lang="en-GB" sz="1200" dirty="0" smtClean="0"/>
              <a:t>]</a:t>
            </a:r>
          </a:p>
          <a:p>
            <a:endParaRPr lang="en-GB" sz="1200" dirty="0"/>
          </a:p>
          <a:p>
            <a:r>
              <a:rPr lang="en-GB" sz="1200" dirty="0" smtClean="0"/>
              <a:t>Volume flow rate 			&gt; </a:t>
            </a:r>
            <a:endParaRPr lang="en-GB" sz="1200" dirty="0"/>
          </a:p>
          <a:p>
            <a:endParaRPr lang="en-GB" sz="1200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36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2720" y="1920240"/>
            <a:ext cx="7498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 use the expansion of the air after an obstruction to obtain sub ambient cooling as in the pressure </a:t>
            </a:r>
            <a:r>
              <a:rPr lang="en-GB" dirty="0" err="1" smtClean="0"/>
              <a:t>rel;eased</a:t>
            </a:r>
            <a:r>
              <a:rPr lang="en-GB" dirty="0" smtClean="0"/>
              <a:t> from a tyre valve !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OR</a:t>
            </a:r>
          </a:p>
          <a:p>
            <a:endParaRPr lang="en-GB" dirty="0"/>
          </a:p>
          <a:p>
            <a:r>
              <a:rPr lang="en-GB" dirty="0" smtClean="0"/>
              <a:t>We squirt it directly onto the FEB through some nozzles, forced air </a:t>
            </a:r>
            <a:r>
              <a:rPr lang="en-GB" dirty="0" err="1" smtClean="0"/>
              <a:t>convecvtive</a:t>
            </a:r>
            <a:r>
              <a:rPr lang="en-GB" dirty="0" smtClean="0"/>
              <a:t> cooling !@!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3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8067" cy="6526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0255" y="25488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https://www.ifm.com/de/en/category/070/070_020/070_020_010#!/S/BD/DM/1/D/0/F/0/T/24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9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58"/>
            <a:ext cx="12132922" cy="6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5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7752" cy="65421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0931" y="894650"/>
            <a:ext cx="9736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/>
              <a:t>https://www.directindustry.com/prod/yokogawa-europe/product-19033-910807.html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16" y="965199"/>
            <a:ext cx="10253784" cy="55541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5303" y="185251"/>
            <a:ext cx="4847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https://www.alnab.se/images/datablad/H250.pdf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85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mtClean="0"/>
              <a:t>https://us.krohne.com/en/products/flow-measurement/flowmeters/variable-area-flowmeters/h250-m40/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28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42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280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Comp air ccoling through cooling ciruit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air ccoling through cooling ciruit</dc:title>
  <dc:creator>Ian Crotty</dc:creator>
  <cp:lastModifiedBy>Ian Crotty</cp:lastModifiedBy>
  <cp:revision>38</cp:revision>
  <dcterms:created xsi:type="dcterms:W3CDTF">2021-07-15T14:26:25Z</dcterms:created>
  <dcterms:modified xsi:type="dcterms:W3CDTF">2021-08-04T15:57:21Z</dcterms:modified>
</cp:coreProperties>
</file>