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0" r:id="rId4"/>
    <p:sldId id="266" r:id="rId5"/>
    <p:sldId id="259" r:id="rId6"/>
    <p:sldId id="261" r:id="rId7"/>
    <p:sldId id="262" r:id="rId8"/>
    <p:sldId id="263" r:id="rId9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9" autoAdjust="0"/>
    <p:restoredTop sz="94660"/>
  </p:normalViewPr>
  <p:slideViewPr>
    <p:cSldViewPr snapToGrid="0">
      <p:cViewPr varScale="1">
        <p:scale>
          <a:sx n="92" d="100"/>
          <a:sy n="92" d="100"/>
        </p:scale>
        <p:origin x="11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CD2C-730E-48D0-8340-82EBC7745953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89DC-F926-419F-B717-147062BF0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01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CD2C-730E-48D0-8340-82EBC7745953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89DC-F926-419F-B717-147062BF0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7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CD2C-730E-48D0-8340-82EBC7745953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89DC-F926-419F-B717-147062BF0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200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CD2C-730E-48D0-8340-82EBC7745953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89DC-F926-419F-B717-147062BF0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351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CD2C-730E-48D0-8340-82EBC7745953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89DC-F926-419F-B717-147062BF0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87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CD2C-730E-48D0-8340-82EBC7745953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89DC-F926-419F-B717-147062BF0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78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CD2C-730E-48D0-8340-82EBC7745953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89DC-F926-419F-B717-147062BF0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61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CD2C-730E-48D0-8340-82EBC7745953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89DC-F926-419F-B717-147062BF0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89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CD2C-730E-48D0-8340-82EBC7745953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89DC-F926-419F-B717-147062BF0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413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CD2C-730E-48D0-8340-82EBC7745953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89DC-F926-419F-B717-147062BF0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722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CD2C-730E-48D0-8340-82EBC7745953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89DC-F926-419F-B717-147062BF0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0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7CD2C-730E-48D0-8340-82EBC7745953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F89DC-F926-419F-B717-147062BF0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147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fi1PD73Vm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9710" y="1257300"/>
            <a:ext cx="9029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The comment “as the pressure increases the flow decreases” from last week’s meeting. Apparently not intuitively correct.</a:t>
            </a:r>
          </a:p>
          <a:p>
            <a:endParaRPr lang="en-GB" dirty="0"/>
          </a:p>
          <a:p>
            <a:r>
              <a:rPr lang="en-GB" dirty="0" smtClean="0"/>
              <a:t>The explanation……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/>
              <a:t>	</a:t>
            </a:r>
            <a:r>
              <a:rPr lang="en-GB" dirty="0" smtClean="0"/>
              <a:t>		Ian, 5 June 2019</a:t>
            </a:r>
          </a:p>
        </p:txBody>
      </p:sp>
    </p:spTree>
    <p:extLst>
      <p:ext uri="{BB962C8B-B14F-4D97-AF65-F5344CB8AC3E}">
        <p14:creationId xmlns:p14="http://schemas.microsoft.com/office/powerpoint/2010/main" val="166824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ump characteristic cur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190" y="983672"/>
            <a:ext cx="7257463" cy="529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6490" y="471055"/>
            <a:ext cx="11507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 typical plot giving an impeller type pump characteristics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56489" y="3268517"/>
            <a:ext cx="31957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need the “Head” curve to understand the flow rate versus</a:t>
            </a:r>
          </a:p>
          <a:p>
            <a:r>
              <a:rPr lang="en-GB" dirty="0"/>
              <a:t>t</a:t>
            </a:r>
            <a:r>
              <a:rPr lang="en-GB" dirty="0" smtClean="0"/>
              <a:t>he head or pressure drop.</a:t>
            </a:r>
          </a:p>
          <a:p>
            <a:endParaRPr lang="en-GB" dirty="0"/>
          </a:p>
          <a:p>
            <a:r>
              <a:rPr lang="en-GB" dirty="0" smtClean="0"/>
              <a:t>	 The H-Q plot.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917373" y="2296391"/>
            <a:ext cx="2649682" cy="16313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80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225" t="15100" r="34416" b="27998"/>
          <a:stretch/>
        </p:blipFill>
        <p:spPr>
          <a:xfrm>
            <a:off x="2098963" y="1102606"/>
            <a:ext cx="7442841" cy="48214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5610" y="0"/>
            <a:ext cx="48852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Choices from Pump Curve</a:t>
            </a:r>
          </a:p>
          <a:p>
            <a:r>
              <a:rPr lang="en-GB" dirty="0" smtClean="0"/>
              <a:t>Taco Ta Model 1548</a:t>
            </a:r>
          </a:p>
          <a:p>
            <a:r>
              <a:rPr lang="en-GB" dirty="0" smtClean="0">
                <a:hlinkClick r:id="rId3"/>
              </a:rPr>
              <a:t>https://www.youtube.com/watch?v=Jfi1PD73Vmk</a:t>
            </a:r>
            <a:endParaRPr lang="en-GB" dirty="0" smtClean="0"/>
          </a:p>
          <a:p>
            <a:r>
              <a:rPr lang="en-GB" dirty="0" smtClean="0"/>
              <a:t>The first 3 minutes should be watched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434952" y="1644852"/>
            <a:ext cx="3527457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Decreasing the impedance with more parallel circuits and/or larger x-section from 6” to 8” pipe.</a:t>
            </a:r>
            <a:endParaRPr lang="en-GB" dirty="0"/>
          </a:p>
        </p:txBody>
      </p:sp>
      <p:sp>
        <p:nvSpPr>
          <p:cNvPr id="5" name="Left Arrow 4"/>
          <p:cNvSpPr/>
          <p:nvPr/>
        </p:nvSpPr>
        <p:spPr>
          <a:xfrm rot="12841790">
            <a:off x="5748366" y="3304109"/>
            <a:ext cx="1043017" cy="41845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6269874" y="2237191"/>
            <a:ext cx="1196252" cy="127614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57600" y="6172200"/>
            <a:ext cx="5133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 the “head “ or the “back pressure” that the pump sees is now less and so the flow rate increases.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8985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 studies with additional circuits in parallel.</a:t>
            </a:r>
          </a:p>
          <a:p>
            <a:r>
              <a:rPr lang="en-GB" dirty="0" smtClean="0"/>
              <a:t>Do studies with lower impedance flow limiters.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329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592" y="606582"/>
            <a:ext cx="52419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sz="3200" dirty="0" smtClean="0"/>
              <a:t>Further material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9219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2919" y="298765"/>
            <a:ext cx="54501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https://www.youtube.com/watch?v=PJPzvPqf9YI</a:t>
            </a:r>
          </a:p>
          <a:p>
            <a:r>
              <a:rPr lang="en-GB" dirty="0" smtClean="0"/>
              <a:t>3.49 system characteristics</a:t>
            </a:r>
          </a:p>
          <a:p>
            <a:r>
              <a:rPr lang="en-GB" dirty="0" smtClean="0"/>
              <a:t>4.23 system decides the operating point of the pump.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97" t="16996" r="33220" b="9439"/>
          <a:stretch/>
        </p:blipFill>
        <p:spPr>
          <a:xfrm>
            <a:off x="2443167" y="1505435"/>
            <a:ext cx="6617706" cy="512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78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626" y="184262"/>
            <a:ext cx="598445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For an in depth study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Fluid Mechanics: Dimensionless Pump Performance (25 of 34)</a:t>
            </a:r>
            <a:endParaRPr lang="en-GB" dirty="0"/>
          </a:p>
          <a:p>
            <a:r>
              <a:rPr lang="en-GB" dirty="0" smtClean="0"/>
              <a:t>https://www.youtube.com/watch?v=bc8OzIp2gwM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873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178" y="202369"/>
            <a:ext cx="4969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https://www.youtube.com/watch?v=uP1ZiZ4khDM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78" y="571701"/>
            <a:ext cx="9271800" cy="626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13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170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Conclusion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Crotty</dc:creator>
  <cp:lastModifiedBy>Ian Crotty</cp:lastModifiedBy>
  <cp:revision>10</cp:revision>
  <cp:lastPrinted>2019-06-05T09:08:57Z</cp:lastPrinted>
  <dcterms:created xsi:type="dcterms:W3CDTF">2019-06-05T09:05:13Z</dcterms:created>
  <dcterms:modified xsi:type="dcterms:W3CDTF">2019-06-05T17:07:38Z</dcterms:modified>
</cp:coreProperties>
</file>