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58" r:id="rId7"/>
    <p:sldId id="259" r:id="rId8"/>
    <p:sldId id="260" r:id="rId9"/>
    <p:sldId id="261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324C-804D-7466-685B-C813E2940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1AB58F-2947-AA66-3737-96B047A7E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DFD1D-EE41-66A9-F727-70E0D370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C2B9-7CDE-4785-846F-9D2F2D8A6FF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64414-8D5D-827D-D3D8-1EED9098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224BF-3CD8-E734-14F5-CFAA79A4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C446-AAE6-4E94-9192-ACE2E9ED9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30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7CD7C-2EB0-8B6B-F241-6A7F445C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F91BD-9619-3088-4BFF-952DDE417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FCCE2-9667-ECBF-F0D0-F6A557AF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C2B9-7CDE-4785-846F-9D2F2D8A6FF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482CF-FAB6-9DF6-0513-4AF1C127A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A5BB2-6F89-1515-D833-F0D575F45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C446-AAE6-4E94-9192-ACE2E9ED9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14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019B8E-CC36-2A0F-CCB4-3535773932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19BCE-CF5F-C6FB-3E8B-6FE7E6B1E2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B6844-D70F-4D8D-BC18-293EB02FD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C2B9-7CDE-4785-846F-9D2F2D8A6FF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AFE1F-AFF2-334F-1DBE-0D7106B7B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72815-D4B5-4C03-41DE-14D34B306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C446-AAE6-4E94-9192-ACE2E9ED9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19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C1B52-5B6A-F8AD-3EAA-BED9E9C7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7BE00-756A-7C91-A794-2C4774B13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275DA-CF1D-A579-4AC6-4205CE926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C2B9-7CDE-4785-846F-9D2F2D8A6FF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E844E-2DC1-2CD9-AC02-AB0115648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471BB-74C8-00BE-6B0F-68230D4E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C446-AAE6-4E94-9192-ACE2E9ED9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3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C339A-558E-0A4B-BB76-E7906278A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990F3-5D21-2C3D-C8A4-6FD5668A5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1B7ED-2381-6194-D0F8-8A5B0F84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C2B9-7CDE-4785-846F-9D2F2D8A6FF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68972-B7BE-F8A0-F44B-1E63EE0E8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3B60C-DACB-262B-86F3-983D7DA7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C446-AAE6-4E94-9192-ACE2E9ED9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47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560CA-0BE9-9E9E-4127-8A76CCE8E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68F6A-713F-5EFE-E4A9-4FC588AC5F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6413F-F2A6-45AE-C34A-9CF194807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95864-F1A2-0002-ECFB-18DE59BCB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C2B9-7CDE-4785-846F-9D2F2D8A6FF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47DCD-E0BF-0112-2CF8-455F968B0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FEBFB-24E8-CF72-088E-F743C6F1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C446-AAE6-4E94-9192-ACE2E9ED9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87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FD039-8377-4A42-EA40-48836D3E7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A945F-1E08-9FC2-17E9-0CA6F21BA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85B21-A872-DC85-62AF-2815821A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CB692-8466-B8CB-55D3-43CC00EAC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ED0626-657F-4AB7-CE89-BDE58A9C2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CBFDE-6144-3F17-B5CA-0F96AA92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C2B9-7CDE-4785-846F-9D2F2D8A6FF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0018D-811D-A012-7855-7B0CA283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754EF7-DA96-277C-776C-D22009DFD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C446-AAE6-4E94-9192-ACE2E9ED9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47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1989B-5475-D47C-F8FE-CACB3331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101B97-4683-74C8-B94E-E87A3CF2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C2B9-7CDE-4785-846F-9D2F2D8A6FF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C94FD0-E0EF-E59F-D232-5707BE85E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9D925-0921-79C5-333C-0015D41C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C446-AAE6-4E94-9192-ACE2E9ED9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83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28790A-C389-22AD-BCDC-43EF24FC6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C2B9-7CDE-4785-846F-9D2F2D8A6FF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AE09E-1212-C1D5-55B0-55B0514C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EDE34-8738-640E-9CB8-07290194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C446-AAE6-4E94-9192-ACE2E9ED9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65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18A8D-3121-ED9F-6B3D-74AE219D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D77AE-397D-E16C-D553-2DE65C7E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DA313-B5D2-BAE4-BDEE-145F61A57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8407A-0764-8EFD-38F1-B1011D28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C2B9-7CDE-4785-846F-9D2F2D8A6FF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33EF1-E562-6EE8-4B3F-6F692144D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850DD-A095-5209-2618-81AEA6646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C446-AAE6-4E94-9192-ACE2E9ED9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06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502B0-616C-F3F8-CCA2-085728C69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FF5738-8BD3-42A6-02EE-94519E82F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5C7F04-7FAC-56AD-5BEF-4B60586B5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8A99E-33EA-1D33-CDA7-9513E8FF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C2B9-7CDE-4785-846F-9D2F2D8A6FF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2E8AD-BD79-A66A-DBBD-5E0B9BE53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171C7-5F2E-729A-F679-81AE8817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C446-AAE6-4E94-9192-ACE2E9ED9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4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F5FBDE-3717-803E-E4B8-E008F89FD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DC0F1-BDF6-0308-28F9-F2318C6FB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6FCC9-55D1-8A83-2AB4-88FA97AD5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EC2B9-7CDE-4785-846F-9D2F2D8A6FF3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F5DA3-989A-93B6-0E37-9DC1171E1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14C98-2216-C42C-D085-24D56FC0E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CC446-AAE6-4E94-9192-ACE2E9ED9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76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rs-online.com/7c8d/0900766b8144f2c3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A4080-B12F-E06B-6C78-29A6AE94E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Legris</a:t>
            </a:r>
            <a:r>
              <a:rPr lang="en-US" dirty="0"/>
              <a:t> compression </a:t>
            </a:r>
            <a:r>
              <a:rPr lang="en-US" dirty="0" smtClean="0"/>
              <a:t>fittings.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Can they </a:t>
            </a:r>
            <a:r>
              <a:rPr lang="en-US" dirty="0" smtClean="0"/>
              <a:t>be put </a:t>
            </a:r>
            <a:r>
              <a:rPr lang="en-US" dirty="0"/>
              <a:t>on brass cylinder fitting </a:t>
            </a:r>
            <a:r>
              <a:rPr lang="en-US" dirty="0" err="1"/>
              <a:t>eg</a:t>
            </a:r>
            <a:r>
              <a:rPr lang="en-US" dirty="0"/>
              <a:t> Swagelok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A3ED5-8089-57B6-182A-7BE484A498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  <a:p>
            <a:r>
              <a:rPr lang="en-US" dirty="0"/>
              <a:t>3 Oct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561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A06D59-A2E6-3F5C-0710-B1151B51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B518E6-41E2-8D82-4F6E-97D9F430D370}"/>
              </a:ext>
            </a:extLst>
          </p:cNvPr>
          <p:cNvSpPr txBox="1"/>
          <p:nvPr/>
        </p:nvSpPr>
        <p:spPr>
          <a:xfrm>
            <a:off x="690880" y="2997200"/>
            <a:ext cx="209296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Brass ferrule onto Brass tubbing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944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C18C3F-D6CD-EF5A-417B-E1C7A2AEB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50" t="16510" r="38167" b="6941"/>
          <a:stretch/>
        </p:blipFill>
        <p:spPr>
          <a:xfrm>
            <a:off x="6410960" y="71120"/>
            <a:ext cx="4348480" cy="6652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64CA42-D511-72DA-63D5-101629A31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44" t="35216" r="41583" b="38010"/>
          <a:stretch/>
        </p:blipFill>
        <p:spPr>
          <a:xfrm>
            <a:off x="1" y="924560"/>
            <a:ext cx="6532880" cy="4190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4F943D-85E1-218E-2F14-F4292D30CA50}"/>
              </a:ext>
            </a:extLst>
          </p:cNvPr>
          <p:cNvSpPr txBox="1"/>
          <p:nvPr/>
        </p:nvSpPr>
        <p:spPr>
          <a:xfrm>
            <a:off x="1898015" y="5679440"/>
            <a:ext cx="209296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Groove in brass cylindrical end</a:t>
            </a:r>
            <a:endParaRPr lang="en-GB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1563E6-A39A-9C8C-59A1-2BED97C5CF9C}"/>
              </a:ext>
            </a:extLst>
          </p:cNvPr>
          <p:cNvCxnSpPr/>
          <p:nvPr/>
        </p:nvCxnSpPr>
        <p:spPr>
          <a:xfrm flipV="1">
            <a:off x="2306320" y="3911600"/>
            <a:ext cx="2235200" cy="17678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69A3BE-EFDB-683F-4A79-22F87F648234}"/>
              </a:ext>
            </a:extLst>
          </p:cNvPr>
          <p:cNvSpPr txBox="1"/>
          <p:nvPr/>
        </p:nvSpPr>
        <p:spPr>
          <a:xfrm>
            <a:off x="132081" y="71120"/>
            <a:ext cx="614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https://www.swagelok.com/downloads/webcatalogs/en/ms-13-151.pdf</a:t>
            </a:r>
          </a:p>
        </p:txBody>
      </p:sp>
    </p:spTree>
    <p:extLst>
      <p:ext uri="{BB962C8B-B14F-4D97-AF65-F5344CB8AC3E}">
        <p14:creationId xmlns:p14="http://schemas.microsoft.com/office/powerpoint/2010/main" val="389413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E63649-271D-8C1C-B79B-E5FD8B8DC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97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BD8ECC-B50C-A920-1CEA-7C7A986B5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12FCAA-1B52-0D7E-8F3E-B0D60224A91A}"/>
              </a:ext>
            </a:extLst>
          </p:cNvPr>
          <p:cNvSpPr txBox="1"/>
          <p:nvPr/>
        </p:nvSpPr>
        <p:spPr>
          <a:xfrm>
            <a:off x="-1" y="1242039"/>
            <a:ext cx="7515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http://www.rotarex-gmbh.de/data/kataloge/katalog_sagana_klemmringverschraubungen.pdf</a:t>
            </a:r>
          </a:p>
        </p:txBody>
      </p:sp>
    </p:spTree>
    <p:extLst>
      <p:ext uri="{BB962C8B-B14F-4D97-AF65-F5344CB8AC3E}">
        <p14:creationId xmlns:p14="http://schemas.microsoft.com/office/powerpoint/2010/main" val="795734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04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72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6A37E0-6B8D-527E-228B-1E87B33F4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12192000" cy="647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AD2577-B04D-FD38-92FA-8336BE6ED534}"/>
              </a:ext>
            </a:extLst>
          </p:cNvPr>
          <p:cNvSpPr txBox="1"/>
          <p:nvPr/>
        </p:nvSpPr>
        <p:spPr>
          <a:xfrm>
            <a:off x="6431280" y="1402080"/>
            <a:ext cx="209296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Brass ferrule onto Brass tubbing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88634" y="1540579"/>
            <a:ext cx="5495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docs.rs-online.com/7c8d/0900766b8144f2c3.pdf</a:t>
            </a:r>
            <a:endParaRPr lang="en-GB" dirty="0" smtClean="0"/>
          </a:p>
          <a:p>
            <a:r>
              <a:rPr lang="en-GB" smtClean="0"/>
              <a:t>Page 5-6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19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E5379-5BEE-B7D0-31B4-6D839D67D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36F2AA-2F3D-AAC4-8B60-F4DA5B66052F}"/>
              </a:ext>
            </a:extLst>
          </p:cNvPr>
          <p:cNvSpPr txBox="1"/>
          <p:nvPr/>
        </p:nvSpPr>
        <p:spPr>
          <a:xfrm>
            <a:off x="1808480" y="5506720"/>
            <a:ext cx="1625600" cy="65024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Lubricate the fitting</a:t>
            </a:r>
            <a:endParaRPr lang="en-GB" dirty="0"/>
          </a:p>
        </p:txBody>
      </p:sp>
      <p:cxnSp>
        <p:nvCxnSpPr>
          <p:cNvPr id="5" name="Straight Arrow Connector 4"/>
          <p:cNvCxnSpPr>
            <a:stCxn id="4" idx="3"/>
          </p:cNvCxnSpPr>
          <p:nvPr/>
        </p:nvCxnSpPr>
        <p:spPr>
          <a:xfrm>
            <a:off x="3434080" y="5831840"/>
            <a:ext cx="1702696" cy="2462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31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A77847-FEEF-EC96-AD30-ED5C4F13E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7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CF8CA8-81F1-E61A-FEE7-77A94421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AD48D-F931-1E32-74C9-FCD33F7B5FDA}"/>
              </a:ext>
            </a:extLst>
          </p:cNvPr>
          <p:cNvSpPr txBox="1"/>
          <p:nvPr/>
        </p:nvSpPr>
        <p:spPr>
          <a:xfrm>
            <a:off x="1758950" y="814189"/>
            <a:ext cx="619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http://www.icssci.com/catalogs/Legris/section_g.pdf</a:t>
            </a:r>
          </a:p>
        </p:txBody>
      </p:sp>
    </p:spTree>
    <p:extLst>
      <p:ext uri="{BB962C8B-B14F-4D97-AF65-F5344CB8AC3E}">
        <p14:creationId xmlns:p14="http://schemas.microsoft.com/office/powerpoint/2010/main" val="154903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BFC710-85A0-0EDA-C97C-7B50D678D215}"/>
              </a:ext>
            </a:extLst>
          </p:cNvPr>
          <p:cNvSpPr txBox="1"/>
          <p:nvPr/>
        </p:nvSpPr>
        <p:spPr>
          <a:xfrm>
            <a:off x="276225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https://docs.rs-online.com/7c8d/0900766b8144f2c3.pdf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EC89A-75B2-FCF2-E5F1-096520D1D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" y="492760"/>
            <a:ext cx="11623040" cy="617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5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2FFD4D-4E34-D2B8-A846-1D2AB2825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99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71A888-7E6D-B1C0-11A2-4DAE63A2B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7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3A8820-96D5-B0C7-48D6-4BA46D8F5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296229-744E-151E-28C9-262DBA7B2D16}"/>
              </a:ext>
            </a:extLst>
          </p:cNvPr>
          <p:cNvSpPr txBox="1"/>
          <p:nvPr/>
        </p:nvSpPr>
        <p:spPr>
          <a:xfrm>
            <a:off x="690880" y="2997200"/>
            <a:ext cx="209296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Brass ferrule onto Brass tubbing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261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59</Words>
  <Application>Microsoft Office PowerPoint</Application>
  <PresentationFormat>Widescreen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Legris compression fittings. Can they be put on brass cylinder fitting eg Swagelok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Legris compression fittings</dc:title>
  <dc:creator>Ian Crotty</dc:creator>
  <cp:lastModifiedBy>Ian Crotty</cp:lastModifiedBy>
  <cp:revision>12</cp:revision>
  <cp:lastPrinted>2023-01-10T15:25:46Z</cp:lastPrinted>
  <dcterms:created xsi:type="dcterms:W3CDTF">2022-10-03T13:57:37Z</dcterms:created>
  <dcterms:modified xsi:type="dcterms:W3CDTF">2023-01-10T16:16:46Z</dcterms:modified>
</cp:coreProperties>
</file>