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4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12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58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98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51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20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49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99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56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42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46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C4379-CA95-4554-9533-C44B386CF35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32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oultools.com/product/push-lock-hose-tool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Other tools for inserting barb unions into Hose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197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7897" y="1435510"/>
            <a:ext cx="563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With lubrication</a:t>
            </a:r>
          </a:p>
        </p:txBody>
      </p:sp>
    </p:spTree>
    <p:extLst>
      <p:ext uri="{BB962C8B-B14F-4D97-AF65-F5344CB8AC3E}">
        <p14:creationId xmlns:p14="http://schemas.microsoft.com/office/powerpoint/2010/main" val="586843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3140" y="589624"/>
            <a:ext cx="4903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https://www.youtube.com/watch?v=6IN4pPqngPc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98" y="1209368"/>
            <a:ext cx="8174991" cy="44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49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485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156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591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824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058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800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5987" y="904568"/>
            <a:ext cx="4640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CMS special “</a:t>
            </a:r>
          </a:p>
          <a:p>
            <a:endParaRPr lang="en-GB" dirty="0"/>
          </a:p>
          <a:p>
            <a:r>
              <a:rPr lang="en-GB" dirty="0"/>
              <a:t>“</a:t>
            </a:r>
            <a:r>
              <a:rPr lang="en-GB" dirty="0" err="1"/>
              <a:t>Koul</a:t>
            </a:r>
            <a:r>
              <a:rPr lang="en-GB" dirty="0"/>
              <a:t> Tool” version</a:t>
            </a:r>
          </a:p>
        </p:txBody>
      </p:sp>
    </p:spTree>
    <p:extLst>
      <p:ext uri="{BB962C8B-B14F-4D97-AF65-F5344CB8AC3E}">
        <p14:creationId xmlns:p14="http://schemas.microsoft.com/office/powerpoint/2010/main" val="4046954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7C305-F906-E222-9739-78F2DC865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C607BE-6179-2347-A006-2833AF02AA23}"/>
              </a:ext>
            </a:extLst>
          </p:cNvPr>
          <p:cNvSpPr txBox="1"/>
          <p:nvPr/>
        </p:nvSpPr>
        <p:spPr>
          <a:xfrm>
            <a:off x="4807527" y="9747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https://www.lowes.com/pd/10-oz-Rod-Caulk-Gun/50262221</a:t>
            </a:r>
          </a:p>
        </p:txBody>
      </p:sp>
    </p:spTree>
    <p:extLst>
      <p:ext uri="{BB962C8B-B14F-4D97-AF65-F5344CB8AC3E}">
        <p14:creationId xmlns:p14="http://schemas.microsoft.com/office/powerpoint/2010/main" val="1944970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756" y="137341"/>
            <a:ext cx="4853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Push Lock Hose Tool | Barbed Fittings | </a:t>
            </a:r>
            <a:r>
              <a:rPr lang="en-GB" dirty="0" err="1">
                <a:hlinkClick r:id="rId2"/>
              </a:rPr>
              <a:t>Koul</a:t>
            </a:r>
            <a:r>
              <a:rPr lang="en-GB" dirty="0">
                <a:hlinkClick r:id="rId2"/>
              </a:rPr>
              <a:t> Tools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06" y="934720"/>
            <a:ext cx="10522634" cy="56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22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ush Lock Hose t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2" y="202995"/>
            <a:ext cx="4518026" cy="451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talling barb fitting with EZ-ON Hose Press 40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703" y="0"/>
            <a:ext cx="4906297" cy="490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stalling barb fitting with EZ-ON Hose Press 409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2" t="53256" r="13341" b="30071"/>
          <a:stretch/>
        </p:blipFill>
        <p:spPr bwMode="auto">
          <a:xfrm>
            <a:off x="540775" y="4475653"/>
            <a:ext cx="9003059" cy="238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10477" y="4030915"/>
            <a:ext cx="4890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https://www.youtube.com/watch?v=a-zwXwePKrs</a:t>
            </a:r>
          </a:p>
        </p:txBody>
      </p:sp>
    </p:spTree>
    <p:extLst>
      <p:ext uri="{BB962C8B-B14F-4D97-AF65-F5344CB8AC3E}">
        <p14:creationId xmlns:p14="http://schemas.microsoft.com/office/powerpoint/2010/main" val="275451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870373"/>
            <a:ext cx="11054080" cy="59876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4446" y="0"/>
            <a:ext cx="4910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Tubes International</a:t>
            </a:r>
          </a:p>
          <a:p>
            <a:endParaRPr lang="en-GB" dirty="0"/>
          </a:p>
          <a:p>
            <a:r>
              <a:rPr lang="en-GB" dirty="0"/>
              <a:t>https://www.youtube.com/watch?v=_F9i5q5qG78</a:t>
            </a:r>
          </a:p>
        </p:txBody>
      </p:sp>
    </p:spTree>
    <p:extLst>
      <p:ext uri="{BB962C8B-B14F-4D97-AF65-F5344CB8AC3E}">
        <p14:creationId xmlns:p14="http://schemas.microsoft.com/office/powerpoint/2010/main" val="4290979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barbtechtools.com/wp-content/uploads/2020/04/Barb-Tech-Tools-150526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60" y="1220506"/>
            <a:ext cx="4660491" cy="349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804" y="0"/>
            <a:ext cx="9370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https://www.barbtechtools.com/benefits-of-hose-assembly-tool/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921" t="18637" r="29969" b="16785"/>
          <a:stretch/>
        </p:blipFill>
        <p:spPr>
          <a:xfrm>
            <a:off x="6361470" y="973394"/>
            <a:ext cx="5437239" cy="3451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65658" y="4843912"/>
            <a:ext cx="4884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https://www.youtube.com/watch?v=Txqgcg3bKqY</a:t>
            </a:r>
          </a:p>
        </p:txBody>
      </p:sp>
    </p:spTree>
    <p:extLst>
      <p:ext uri="{BB962C8B-B14F-4D97-AF65-F5344CB8AC3E}">
        <p14:creationId xmlns:p14="http://schemas.microsoft.com/office/powerpoint/2010/main" val="13200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652"/>
            <a:ext cx="12043759" cy="652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88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8009" y="392979"/>
            <a:ext cx="311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Superlok</a:t>
            </a:r>
            <a:r>
              <a:rPr lang="en-GB" dirty="0"/>
              <a:t> Push-On Hose Fittings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34" y="762311"/>
            <a:ext cx="9496047" cy="51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04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7221</TotalTime>
  <Words>109</Words>
  <Application>Microsoft Office PowerPoint</Application>
  <PresentationFormat>Widescreen</PresentationFormat>
  <Paragraphs>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Other tools for inserting barb unions into Hose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Otherr tools for inserting barb unions into Hose</dc:title>
  <dc:creator>Ian Crotty</dc:creator>
  <cp:lastModifiedBy>Ian Crotty</cp:lastModifiedBy>
  <cp:revision>17</cp:revision>
  <dcterms:created xsi:type="dcterms:W3CDTF">2023-04-14T11:18:34Z</dcterms:created>
  <dcterms:modified xsi:type="dcterms:W3CDTF">2023-05-08T14:00:40Z</dcterms:modified>
</cp:coreProperties>
</file>