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5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5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8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8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3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5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452A-8D4F-46FC-A794-8048EA980B1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DD4A-601B-4D1D-8B29-23B779FC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4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fr/itm/134460997965?hash=item1f4e80014d:g:5NMAAOSw3glj9hGK&amp;amdata=enc%3AAQAIAAAA8Kam1iEypNyUKRPnBB63G8al%2F6rale2xb7zbCV5t%2FyzRJ2Fn3CNZ%2BsBYZDz9r5ltg1Qv6vRRLGEhjyv%2FU9V%2BgNTHyGF1BWwrhjF633%2BmVmG8GESfMBSfWYLnLiIyuX7EvT7RUqBK5YxJNJpDj1ntMzgmkTGZNmbiKEQAHOY6sUCJV18ifrjIEWkMXoEODfMe2Nc3U%2B5TXBLNMXPBnLHYF0o7xjuFFzYH3npsDzn63EKqtzjD0VkJfcIyAVndYnScGzdlveJRAYkH8v%2BNM%2BFQTl4KLQQHsx8c76Vc%2BqqP4ZwCnHQmeQdNj%2F81Qaw5GFTufg%3D%3D%7Ctkp%3ABk9SR8Shu_fvY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155" y="18892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Tool to insert unions into Flexible hose such as Parker </a:t>
            </a:r>
            <a:br>
              <a:rPr lang="en-GB" dirty="0"/>
            </a:br>
            <a:r>
              <a:rPr lang="en-GB" dirty="0"/>
              <a:t>“Push-</a:t>
            </a:r>
            <a:r>
              <a:rPr lang="en-GB" dirty="0" err="1"/>
              <a:t>Lok</a:t>
            </a:r>
            <a:r>
              <a:rPr lang="en-GB" dirty="0"/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155" y="4595096"/>
            <a:ext cx="9144000" cy="1655762"/>
          </a:xfrm>
        </p:spPr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14 April 2023</a:t>
            </a:r>
          </a:p>
        </p:txBody>
      </p:sp>
    </p:spTree>
    <p:extLst>
      <p:ext uri="{BB962C8B-B14F-4D97-AF65-F5344CB8AC3E}">
        <p14:creationId xmlns:p14="http://schemas.microsoft.com/office/powerpoint/2010/main" val="294861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9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4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7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ol, indoor, lever&#10;&#10;Description automatically generated">
            <a:extLst>
              <a:ext uri="{FF2B5EF4-FFF2-40B4-BE49-F238E27FC236}">
                <a16:creationId xmlns:a16="http://schemas.microsoft.com/office/drawing/2014/main" id="{4C5A3C98-762C-F452-7908-ED2847C42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4" y="457200"/>
            <a:ext cx="6308035" cy="4731026"/>
          </a:xfrm>
          <a:prstGeom prst="rect">
            <a:avLst/>
          </a:prstGeom>
        </p:spPr>
      </p:pic>
      <p:pic>
        <p:nvPicPr>
          <p:cNvPr id="5" name="Picture 4" descr="Close-up of a mechanical device&#10;&#10;Description automatically generated with low confidence">
            <a:extLst>
              <a:ext uri="{FF2B5EF4-FFF2-40B4-BE49-F238E27FC236}">
                <a16:creationId xmlns:a16="http://schemas.microsoft.com/office/drawing/2014/main" id="{3CF072F2-09F4-429A-3BD1-28A73EFDC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1987826"/>
            <a:ext cx="5883965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44" y="156158"/>
            <a:ext cx="9802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https://www.hydradynellc.com/product/881540/push-lok-cut-off-and-assembly-tool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35" y="525490"/>
            <a:ext cx="11419840" cy="61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3" y="403123"/>
            <a:ext cx="10774944" cy="58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1842940" cy="6414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3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https://www.radwell.de/en-GB/Buy/PARKER/PARKER/881540/</a:t>
            </a:r>
          </a:p>
        </p:txBody>
      </p:sp>
    </p:spTree>
    <p:extLst>
      <p:ext uri="{BB962C8B-B14F-4D97-AF65-F5344CB8AC3E}">
        <p14:creationId xmlns:p14="http://schemas.microsoft.com/office/powerpoint/2010/main" val="117313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KER 881540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4"/>
            <a:ext cx="8917858" cy="66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9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4" y="91440"/>
            <a:ext cx="11910646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646331"/>
            <a:ext cx="11226800" cy="6081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Parker 881540 coupe-tuyaux de locomotive poussée et installateur de raccords | eBay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4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3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61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Tool to insert unions into Flexible hose such as Parker  “Push-Lok”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to insert umions into Flexible hose such as Swagelok Push-o</dc:title>
  <dc:creator>Ian Crotty</dc:creator>
  <cp:lastModifiedBy>Ian Crotty</cp:lastModifiedBy>
  <cp:revision>14</cp:revision>
  <dcterms:created xsi:type="dcterms:W3CDTF">2023-04-14T10:58:15Z</dcterms:created>
  <dcterms:modified xsi:type="dcterms:W3CDTF">2023-04-20T09:48:18Z</dcterms:modified>
</cp:coreProperties>
</file>