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4D8-A8CE-8B9E-0DE6-DC11A9C2E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5A90-5F43-61EC-98DC-4C0DF17A8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EB5AE-B445-1561-EF19-53ACB0EC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5A69-EE31-5AA2-4A9F-7F93C2BF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7ACC-D9B9-1C1B-3622-0257D73E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343-BEF5-4728-5A0A-ADF2C96F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6B954-0C3B-8A3C-03A0-7104331C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402C5-C38B-74BD-F030-7CE84494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6558-BEB7-CFDE-64DF-7CB87F8C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A375-D71F-019B-2804-111C06C5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8D550-B882-6C79-0DAB-907D262F8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82DF3-0019-F723-1F65-7C32F8FAB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D720-6094-2110-FEA1-F27DE007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CCF5-795A-6458-E370-DCD461A0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B302-0EC5-DD72-079E-D6D9ADD7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5B99-19EE-54BF-4F15-8679D8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C9101-B09C-8FDA-D172-967DA5D9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3F7D-0C44-EC24-4E5F-8777322C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BF7B-E073-478D-1474-2917FC50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1A16-92FA-E068-486B-413F729D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0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653F-D1FC-8296-072D-F30B6E91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F192-2288-2721-8369-8E5D36AA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7E5BB-D5B5-D64E-6B8D-84355711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FD12D-A1F8-68D0-703C-BDF17361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DA55-6F10-5BB2-5B8B-5EBFBD43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1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04CA-B774-3212-1FF4-82F366B8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8ED2-275A-B238-B7C8-19D02256E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DC5AE-9CD5-39C1-4762-190438DD8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42E5C-5201-B2ED-6611-FF09B6DC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20AE4-7475-9F8A-8F54-BFD4D04A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758C5-3D70-3D6D-27A0-7FC109F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93B7-69B8-FE89-662E-E88D0ED1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B4A81-212E-70FB-C5AF-44F1848B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7580-7C6E-4E5F-A2EB-67E69684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46A10-237B-41A5-D9ED-D76F8A273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E3A19-DFB5-4F4B-C124-D7807329D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F846D-F0F3-897B-5964-C7C79048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E4DFC-C1DA-ECE6-596A-3F529FA2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6775F-7EA9-6CA8-B7ED-B7D37879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C9C6-2B33-0873-861D-DDF0C936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D36D7-C46A-4671-D7F5-719F04C4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26CDB-1FF3-3E5C-4686-37B491A0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5D5FE-488C-22C5-502B-2499D582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5EC82-2A72-F6F8-5A96-DF82E5F8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A6DC2-F5BF-B93A-7486-DD957B63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25DE1-541F-93EC-DDC8-F200722F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ED64-3FA6-0160-FD20-63271E3C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EA3A-C3C3-63CB-222D-74449827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CFD96-CF53-9188-FBA6-319056CD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E2BF0-EBBD-A89A-5B36-CBDABA44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1488B-B355-5E49-CDC8-988D7EE6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404AD-0BD9-6850-ED3C-67F815CB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2B68-7649-69C0-7A6E-A19EC265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25B1D-187A-E5A6-4AB4-83C4322BF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C7EC1-3318-66B8-890A-BDFD11044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39FB3-7CE3-A88F-ECE1-FBF5EF44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37C0-FEDE-4FAA-33E1-8ABD9459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DA84F-3AAE-3843-1E67-EA206413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D7DC3-D1BE-D15C-BCD7-A02B1AFF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AF77-F8E3-7C0D-E351-24FAF8E42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29377-BDCB-43E5-2675-933201D17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7876C-9119-4525-8CD6-BDB2532BADE2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08D7-72B1-786C-CAB4-D2D19EFF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0DAB-82F3-D02D-478F-12F72391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98A949-9719-4C4C-8FCD-7E4A09E02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zabox.com/collier-isophonique-fischer-60-66-mm?gad_source=1&amp;gclid=CjwKCAjwgfm3BhBeEiwAFfxrGwxuBUiMSS02nyZ_mDKlcd40oHGUC1bcvngk37vtfXMQz4VOPi8gKBoCBDwQAvD_Bw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s.ch/en/Fastening-technology/Installation-systems/Heating%2C-sanitary/Pipe-holder/Pipe-clamps/Solid-pipe-clamp-FRSM-2-1-2%22/p/2093744?q=%3Arelevan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s.ch/en/Fastening-technology/Installation-systems/Heating%2C-sanitary/Pipe-holder/Pipe-clamps/MassivRohrschelle-St-znb-FRSM-2-1-2%22-M10-M12/p/584712?q=%3Areleva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aulicmegastore.com/product/70mm-clamp-bodies-pp-green-group-7-standard-seri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CD60-E1BE-DC59-44B9-24EB755E8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Pipe clamps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85C12-35C0-20EE-3A73-6C326466A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3 Oct 2024</a:t>
            </a:r>
          </a:p>
        </p:txBody>
      </p:sp>
    </p:spTree>
    <p:extLst>
      <p:ext uri="{BB962C8B-B14F-4D97-AF65-F5344CB8AC3E}">
        <p14:creationId xmlns:p14="http://schemas.microsoft.com/office/powerpoint/2010/main" val="315001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5DF71-54C5-E5FE-A5A5-F181D12F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09186-2C5D-9D59-618F-5854D63E802C}"/>
              </a:ext>
            </a:extLst>
          </p:cNvPr>
          <p:cNvSpPr txBox="1"/>
          <p:nvPr/>
        </p:nvSpPr>
        <p:spPr>
          <a:xfrm>
            <a:off x="8708571" y="2148114"/>
            <a:ext cx="227874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Unable to find in RS EDH with any of the 3 reference numbers</a:t>
            </a:r>
          </a:p>
        </p:txBody>
      </p:sp>
    </p:spTree>
    <p:extLst>
      <p:ext uri="{BB962C8B-B14F-4D97-AF65-F5344CB8AC3E}">
        <p14:creationId xmlns:p14="http://schemas.microsoft.com/office/powerpoint/2010/main" val="248234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70556-05A2-8EEA-C768-C13C1649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749A5-C26A-E79A-985A-67082B09CA68}"/>
              </a:ext>
            </a:extLst>
          </p:cNvPr>
          <p:cNvSpPr txBox="1"/>
          <p:nvPr/>
        </p:nvSpPr>
        <p:spPr>
          <a:xfrm>
            <a:off x="1117600" y="5860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Collier isophonique - Fischer - 60 - 66 mm (cazabox.com)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73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5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4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5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03888-9264-FE71-224D-75450866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0CDFF-958E-2351-CD99-2876B923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7774D-087F-B580-4C7E-9EFF6730EFA4}"/>
              </a:ext>
            </a:extLst>
          </p:cNvPr>
          <p:cNvSpPr txBox="1"/>
          <p:nvPr/>
        </p:nvSpPr>
        <p:spPr>
          <a:xfrm>
            <a:off x="392317" y="534173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⁣FISCHER Solid pipe clamp steel </a:t>
            </a:r>
            <a:r>
              <a:rPr lang="en-GB" dirty="0" err="1">
                <a:hlinkClick r:id="rId3"/>
              </a:rPr>
              <a:t>fvz</a:t>
            </a:r>
            <a:r>
              <a:rPr lang="en-GB" dirty="0">
                <a:hlinkClick r:id="rId3"/>
              </a:rPr>
              <a:t> FRSM-metric | SFS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1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2B027-2C56-E3A4-5070-6CA60ABE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E4C0A4-0369-6C99-B427-598C92B343F2}"/>
              </a:ext>
            </a:extLst>
          </p:cNvPr>
          <p:cNvSpPr txBox="1"/>
          <p:nvPr/>
        </p:nvSpPr>
        <p:spPr>
          <a:xfrm>
            <a:off x="392317" y="6237655"/>
            <a:ext cx="763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⁣FISCHER </a:t>
            </a:r>
            <a:r>
              <a:rPr lang="en-GB" dirty="0" err="1">
                <a:hlinkClick r:id="rId3"/>
              </a:rPr>
              <a:t>MassivRohrschelle</a:t>
            </a:r>
            <a:r>
              <a:rPr lang="en-GB" dirty="0">
                <a:hlinkClick r:id="rId3"/>
              </a:rPr>
              <a:t> St </a:t>
            </a:r>
            <a:r>
              <a:rPr lang="en-GB" dirty="0" err="1">
                <a:hlinkClick r:id="rId3"/>
              </a:rPr>
              <a:t>znb</a:t>
            </a:r>
            <a:r>
              <a:rPr lang="en-GB" dirty="0">
                <a:hlinkClick r:id="rId3"/>
              </a:rPr>
              <a:t> FRSM 2 1/2" M10/M12 | SFS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3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4758F-DB90-8C10-1111-E8B7106DC650}"/>
              </a:ext>
            </a:extLst>
          </p:cNvPr>
          <p:cNvSpPr txBox="1"/>
          <p:nvPr/>
        </p:nvSpPr>
        <p:spPr>
          <a:xfrm>
            <a:off x="328612" y="135374"/>
            <a:ext cx="10175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70mm CP4 HS PP Pipe Clamp Jaws</a:t>
            </a:r>
          </a:p>
          <a:p>
            <a:r>
              <a:rPr lang="en-GB" dirty="0"/>
              <a:t>https://www.kiowa.co.uk/1220-P00006543/70mm-CP4-HS-PP-Pipe-Clamp-Jaws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6BD81-23C5-F67A-224F-32BB1820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946060"/>
            <a:ext cx="9833722" cy="5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DFE3D-7791-EF7F-A7A0-1C56B66B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A3FC0-80EE-A1E1-AD48-D1441346B6F6}"/>
              </a:ext>
            </a:extLst>
          </p:cNvPr>
          <p:cNvSpPr txBox="1"/>
          <p:nvPr/>
        </p:nvSpPr>
        <p:spPr>
          <a:xfrm>
            <a:off x="0" y="3688765"/>
            <a:ext cx="10504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70mm Clamp Bodies (PP - Green) - Group 7 Standard Series | 770-PP (hydraulicmegastore.com)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9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DA270-F07B-D780-6C35-EE7D3A22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F6E77-E026-D04A-2E4E-1E8D5788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69DD3-67E2-C84A-6D08-F59651A21292}"/>
              </a:ext>
            </a:extLst>
          </p:cNvPr>
          <p:cNvSpPr txBox="1"/>
          <p:nvPr/>
        </p:nvSpPr>
        <p:spPr>
          <a:xfrm>
            <a:off x="6662057" y="122679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650930</a:t>
            </a:r>
          </a:p>
          <a:p>
            <a:r>
              <a:rPr lang="en-GB" dirty="0"/>
              <a:t>pic_prod_S080108_1480.eps</a:t>
            </a:r>
          </a:p>
          <a:p>
            <a:r>
              <a:rPr lang="en-GB" dirty="0" err="1"/>
              <a:t>fischer</a:t>
            </a:r>
            <a:r>
              <a:rPr lang="en-GB" dirty="0"/>
              <a:t> SM </a:t>
            </a:r>
            <a:r>
              <a:rPr lang="en-GB" dirty="0" err="1"/>
              <a:t>Rohrschelle</a:t>
            </a:r>
            <a:r>
              <a:rPr lang="en-GB" dirty="0"/>
              <a:t> FRS-L St </a:t>
            </a:r>
            <a:r>
              <a:rPr lang="en-GB" dirty="0" err="1"/>
              <a:t>znb</a:t>
            </a:r>
            <a:endParaRPr lang="en-GB" dirty="0"/>
          </a:p>
          <a:p>
            <a:r>
              <a:rPr lang="en-GB" dirty="0"/>
              <a:t>pic_prod_S080108_1480.eps</a:t>
            </a:r>
          </a:p>
          <a:p>
            <a:r>
              <a:rPr lang="en-GB" dirty="0" err="1"/>
              <a:t>fischer</a:t>
            </a:r>
            <a:r>
              <a:rPr lang="en-GB" dirty="0"/>
              <a:t> SM </a:t>
            </a:r>
            <a:r>
              <a:rPr lang="en-GB" dirty="0" err="1"/>
              <a:t>Rohrschelle</a:t>
            </a:r>
            <a:r>
              <a:rPr lang="en-GB" dirty="0"/>
              <a:t> FRS-L St </a:t>
            </a:r>
            <a:r>
              <a:rPr lang="en-GB" dirty="0" err="1"/>
              <a:t>znb</a:t>
            </a:r>
            <a:endParaRPr lang="en-GB" dirty="0"/>
          </a:p>
          <a:p>
            <a:r>
              <a:rPr lang="en-GB" dirty="0"/>
              <a:t>5533</a:t>
            </a:r>
          </a:p>
          <a:p>
            <a:r>
              <a:rPr lang="en-GB" dirty="0"/>
              <a:t>539453</a:t>
            </a:r>
          </a:p>
        </p:txBody>
      </p:sp>
    </p:spTree>
    <p:extLst>
      <p:ext uri="{BB962C8B-B14F-4D97-AF65-F5344CB8AC3E}">
        <p14:creationId xmlns:p14="http://schemas.microsoft.com/office/powerpoint/2010/main" val="156580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C35E5-067A-F900-F668-1EC272F0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Pipe clamps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cp:lastPrinted>2024-10-03T12:52:12Z</cp:lastPrinted>
  <dcterms:created xsi:type="dcterms:W3CDTF">2024-10-03T12:42:44Z</dcterms:created>
  <dcterms:modified xsi:type="dcterms:W3CDTF">2024-10-03T14:12:19Z</dcterms:modified>
</cp:coreProperties>
</file>