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8" r:id="rId14"/>
    <p:sldId id="279" r:id="rId15"/>
    <p:sldId id="275" r:id="rId16"/>
    <p:sldId id="276" r:id="rId17"/>
    <p:sldId id="277" r:id="rId18"/>
    <p:sldId id="259" r:id="rId19"/>
    <p:sldId id="260" r:id="rId20"/>
    <p:sldId id="261" r:id="rId21"/>
    <p:sldId id="262" r:id="rId22"/>
    <p:sldId id="263" r:id="rId23"/>
    <p:sldId id="264" r:id="rId24"/>
    <p:sldId id="265" r:id="rId25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AA96E-C8E3-1920-EE8A-714045191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D25F9D-DEFF-8FE7-657A-B06F5EFAC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B2B4F-92A3-25FC-8A74-E1DFD6CD6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869A-873B-43B5-8951-E2BEB0B561C4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5C0A4-512C-A73E-7316-DE6E133D6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FDE81-39B4-18DC-2F10-245E6396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A240-6D33-4859-9380-1E8F7CE1E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390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BDE1E-6F31-6DA9-87FA-781B3A5F1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2C7308-45AF-7967-D371-212861746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C99B7-55E7-9847-FB36-04226D0FE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869A-873B-43B5-8951-E2BEB0B561C4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53953-2A2D-1FC7-78D8-525D4CB13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35D90-315A-A27C-A5BE-7769C611E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A240-6D33-4859-9380-1E8F7CE1E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92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80BE3-1BD0-72ED-B713-A624BC5674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79548-6271-52DA-A44D-A90954EF9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54419-8C1F-4184-5F7D-F722C3CEF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869A-873B-43B5-8951-E2BEB0B561C4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6D38C-9371-E920-831C-B921D978F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E95F4-923B-E18F-E3E4-88F33C345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A240-6D33-4859-9380-1E8F7CE1E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44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6A078-D613-8619-ADD5-9194F2060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20ADF-FA70-6904-CD00-28F40D1B5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5CEA6-15FB-628C-738E-553225BE5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869A-873B-43B5-8951-E2BEB0B561C4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AA482-3C3A-E15F-2673-EEA774421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30ED9-FA1A-AD41-395D-13B6A178C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A240-6D33-4859-9380-1E8F7CE1E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468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F45B5-3F5A-9836-47F7-FDF3D1875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5AAC9-87DA-392A-BF75-F6C3B4064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7AE34-A110-569F-2101-A0558CAD9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869A-873B-43B5-8951-E2BEB0B561C4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DC1EF-7899-48D1-78CF-410CA0A69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1697F-9822-4975-6B41-BA0A3273D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A240-6D33-4859-9380-1E8F7CE1E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87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CD879-FA78-6540-3D08-01C2D26FE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71089-FA02-C61A-79CD-E80ED09A0E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2288F-2617-7220-9E63-8E011C70B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C9849B-3292-39AF-9A6E-4CAE77565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869A-873B-43B5-8951-E2BEB0B561C4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EFC353-3DE5-C70D-77EF-6F01CC22C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4F07C2-8AFF-E30A-628A-995D10D12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A240-6D33-4859-9380-1E8F7CE1E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292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E94E5-176B-6515-A0C5-0F36BEF2D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9333B-4011-BAFA-694E-075A15EA3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238768-73CD-8636-DBAE-71667358A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9E1A4C-C962-4FA1-BBC2-AADBAD258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D36A8D-E970-8CD4-39B6-82768C4124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D63696-5CE6-930F-A551-AD6D9E91C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869A-873B-43B5-8951-E2BEB0B561C4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966BBC-38CD-BD4F-2219-6E75ACE72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938370-0B37-D4AB-49CD-CC56B2D16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A240-6D33-4859-9380-1E8F7CE1E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34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23C97-9343-B878-FC22-387A4E569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C54B0F-E018-B276-59F7-38439FA1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869A-873B-43B5-8951-E2BEB0B561C4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EFD595-A325-E4D0-83DB-09AC97CA0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AA9B36-A4B4-0D3C-A752-5B5EF3C69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A240-6D33-4859-9380-1E8F7CE1E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190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E962F7-19F4-13E0-71EF-FDC5B4084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869A-873B-43B5-8951-E2BEB0B561C4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DF0ABE-00C4-E24B-87CE-2FAA24AC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9D0D8-933E-D3A3-18BE-DC99CBD2D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A240-6D33-4859-9380-1E8F7CE1E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086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A67E0-CC53-EE6B-629A-5623E64C8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2ED67-6A7B-00D3-9C0F-2B02C2F57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85FFC1-F1B3-D832-C44B-5266C1342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127BC1-081F-F5EE-F60E-993C64B27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869A-873B-43B5-8951-E2BEB0B561C4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D899F6-0283-6E33-27B7-EA2B83537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E7453-4132-D1EA-71F5-E11F4B13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A240-6D33-4859-9380-1E8F7CE1E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233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A8358-57D8-975A-EEA6-98E0978FD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D0E4B9-06B1-028D-65F4-F4EC20C268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588381-017B-E71F-29AF-18696DCB5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151A1-2154-A2B5-336E-8E91680FC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869A-873B-43B5-8951-E2BEB0B561C4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9F9AC-52EC-2BFB-AB36-C8602BFFF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79D792-D462-CB79-DC98-9A3C634D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A240-6D33-4859-9380-1E8F7CE1E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55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D555CA-93EB-0E73-D99C-AE37F126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937D5-712D-B752-9F4D-44F96E26E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D0DF3-1825-B353-96A8-31298791BF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C869A-873B-43B5-8951-E2BEB0B561C4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3534E-8E4E-4B81-D484-EEAA1A3837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5C4A4-F91F-2868-FE56-FBDF30A34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3A240-6D33-4859-9380-1E8F7CE1E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84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etector-cooling.web.cern.ch/standbyduty.html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pex-sso.cern.ch/pls/htmldb_edmsdb/f?p=484:301:12094680459756:IR_REPORT_105638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B210C-C27F-C82D-B496-FC9E53870C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Leakless </a:t>
            </a:r>
            <a:r>
              <a:rPr lang="en-GB" dirty="0" err="1"/>
              <a:t>Bosteels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064DE5-B1AB-B79E-3AE4-595D611A12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Ian</a:t>
            </a:r>
          </a:p>
          <a:p>
            <a:r>
              <a:rPr lang="en-GB" dirty="0"/>
              <a:t>10 Aug 2023</a:t>
            </a:r>
          </a:p>
        </p:txBody>
      </p:sp>
    </p:spTree>
    <p:extLst>
      <p:ext uri="{BB962C8B-B14F-4D97-AF65-F5344CB8AC3E}">
        <p14:creationId xmlns:p14="http://schemas.microsoft.com/office/powerpoint/2010/main" val="2683383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9BD814-EDCA-5DAA-3A92-FF69A9B42D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" t="14266" r="68890" b="37867"/>
          <a:stretch/>
        </p:blipFill>
        <p:spPr>
          <a:xfrm>
            <a:off x="420624" y="978407"/>
            <a:ext cx="4352543" cy="40586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45CE4E-F2BD-E9F8-0455-EFCBC9C11B59}"/>
              </a:ext>
            </a:extLst>
          </p:cNvPr>
          <p:cNvSpPr txBox="1"/>
          <p:nvPr/>
        </p:nvSpPr>
        <p:spPr>
          <a:xfrm>
            <a:off x="720471" y="6488668"/>
            <a:ext cx="10751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https://detector-cooling.web.cern.ch/coolingsystems/CoolingSystemWeb/Leakless2TestResult.htm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EEEDA3-EF63-73EE-1EE1-60E0EC96F965}"/>
              </a:ext>
            </a:extLst>
          </p:cNvPr>
          <p:cNvSpPr txBox="1"/>
          <p:nvPr/>
        </p:nvSpPr>
        <p:spPr>
          <a:xfrm>
            <a:off x="3541014" y="459199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Liquid cooling systems: Leakless v.2 - Test Results</a:t>
            </a:r>
          </a:p>
        </p:txBody>
      </p:sp>
    </p:spTree>
    <p:extLst>
      <p:ext uri="{BB962C8B-B14F-4D97-AF65-F5344CB8AC3E}">
        <p14:creationId xmlns:p14="http://schemas.microsoft.com/office/powerpoint/2010/main" val="658301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D7E7DEF-BE05-5B0C-6B55-C8EB66811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0"/>
            <a:ext cx="9318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730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0488EC-3D3B-94B3-B125-4EBD625F0D40}"/>
              </a:ext>
            </a:extLst>
          </p:cNvPr>
          <p:cNvSpPr txBox="1"/>
          <p:nvPr/>
        </p:nvSpPr>
        <p:spPr>
          <a:xfrm>
            <a:off x="148590" y="0"/>
            <a:ext cx="67094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https://detector-cooling.web.cern.ch/standbyduty.html</a:t>
            </a:r>
            <a:endParaRPr lang="en-GB" dirty="0"/>
          </a:p>
          <a:p>
            <a:r>
              <a:rPr lang="en-GB" dirty="0"/>
              <a:t>All the codes are here except for the NA61 !   Which is FCUL-00038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AF64F4-3E84-0837-F45D-5AC662226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344" y="731666"/>
            <a:ext cx="9970445" cy="599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69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941934-9DEC-026C-E5F2-B57450539CEC}"/>
              </a:ext>
            </a:extLst>
          </p:cNvPr>
          <p:cNvSpPr txBox="1"/>
          <p:nvPr/>
        </p:nvSpPr>
        <p:spPr>
          <a:xfrm>
            <a:off x="0" y="0"/>
            <a:ext cx="112836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https://apex-sso.cern.ch/pls/htmldb_edmsdb/f?p=484:301:12094680459756:IR_REPORT_105638</a:t>
            </a:r>
            <a:r>
              <a:rPr lang="en-GB" dirty="0"/>
              <a:t>::::</a:t>
            </a:r>
          </a:p>
          <a:p>
            <a:r>
              <a:rPr lang="en-GB" dirty="0"/>
              <a:t>There is CMs indicated for an ODM (maintenance order) for the 9 Aug 2023 but never one for NA61 at least since March 2022 !!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D21666-3790-EE48-73FE-73370C77B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784" y="896585"/>
            <a:ext cx="9916018" cy="596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59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9D5411-9863-DE45-FEB2-807DCAF6C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97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D1836C-2B61-4529-1BA8-E1D56327E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06248"/>
            <a:ext cx="4245864" cy="56611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866177-CB9F-30BA-2C47-F64DC0C69399}"/>
              </a:ext>
            </a:extLst>
          </p:cNvPr>
          <p:cNvSpPr txBox="1"/>
          <p:nvPr/>
        </p:nvSpPr>
        <p:spPr>
          <a:xfrm>
            <a:off x="82296" y="1335024"/>
            <a:ext cx="3255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Is this the one that GEM uses ?</a:t>
            </a:r>
          </a:p>
          <a:p>
            <a:endParaRPr lang="en-GB" dirty="0"/>
          </a:p>
          <a:p>
            <a:r>
              <a:rPr lang="en-GB" dirty="0"/>
              <a:t>Under pressure that clears the lines when you disconnect the load</a:t>
            </a:r>
          </a:p>
        </p:txBody>
      </p:sp>
    </p:spTree>
    <p:extLst>
      <p:ext uri="{BB962C8B-B14F-4D97-AF65-F5344CB8AC3E}">
        <p14:creationId xmlns:p14="http://schemas.microsoft.com/office/powerpoint/2010/main" val="3071287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63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216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EC09BE-5851-50F3-BCB2-858F1FC91B04}"/>
              </a:ext>
            </a:extLst>
          </p:cNvPr>
          <p:cNvSpPr txBox="1"/>
          <p:nvPr/>
        </p:nvSpPr>
        <p:spPr>
          <a:xfrm>
            <a:off x="75438" y="0"/>
            <a:ext cx="120403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https://detector-cooling.web.cern.ch/coolingsystems/CoolingSystemWeb/MonophaseFullScale/CoolingUnit.htm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84F11F-537B-E5A7-6159-5B92960F2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359" y="808626"/>
            <a:ext cx="10062323" cy="604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54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37C641-06AD-1B81-5BD5-31253CF3E7AC}"/>
              </a:ext>
            </a:extLst>
          </p:cNvPr>
          <p:cNvSpPr txBox="1"/>
          <p:nvPr/>
        </p:nvSpPr>
        <p:spPr>
          <a:xfrm>
            <a:off x="585216" y="1143000"/>
            <a:ext cx="1096365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			NA61</a:t>
            </a:r>
          </a:p>
          <a:p>
            <a:r>
              <a:rPr lang="en-GB" dirty="0"/>
              <a:t>MTPC	SR</a:t>
            </a:r>
          </a:p>
          <a:p>
            <a:r>
              <a:rPr lang="en-GB" dirty="0"/>
              <a:t>MTPC	HR</a:t>
            </a:r>
          </a:p>
          <a:p>
            <a:r>
              <a:rPr lang="en-GB" dirty="0"/>
              <a:t>VTPC1</a:t>
            </a:r>
          </a:p>
          <a:p>
            <a:r>
              <a:rPr lang="en-GB" dirty="0"/>
              <a:t>VTPC2		problem sensor top reservoir (9-10 Aug 2023)</a:t>
            </a:r>
          </a:p>
          <a:p>
            <a:endParaRPr lang="en-GB" dirty="0"/>
          </a:p>
          <a:p>
            <a:r>
              <a:rPr lang="en-GB" dirty="0"/>
              <a:t>Contacts	EN-CV-LHC	Alex Marion 	161390	bald</a:t>
            </a:r>
          </a:p>
          <a:p>
            <a:r>
              <a:rPr lang="en-GB" dirty="0"/>
              <a:t>			Daniel </a:t>
            </a:r>
            <a:r>
              <a:rPr lang="en-GB" dirty="0" err="1"/>
              <a:t>Lefils</a:t>
            </a:r>
            <a:r>
              <a:rPr lang="en-GB" dirty="0"/>
              <a:t>  	162915	I know him from early 2000s		bat298/1-011</a:t>
            </a:r>
          </a:p>
          <a:p>
            <a:r>
              <a:rPr lang="en-GB" dirty="0"/>
              <a:t>			Stephan 	berry		gone top Greece as planned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Reference		FCUL 00038  ( this is the ENCV code for their systems)</a:t>
            </a:r>
          </a:p>
        </p:txBody>
      </p:sp>
    </p:spTree>
    <p:extLst>
      <p:ext uri="{BB962C8B-B14F-4D97-AF65-F5344CB8AC3E}">
        <p14:creationId xmlns:p14="http://schemas.microsoft.com/office/powerpoint/2010/main" val="2734547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22C775-4C37-9A1C-046B-796E8957AAA7}"/>
              </a:ext>
            </a:extLst>
          </p:cNvPr>
          <p:cNvSpPr txBox="1"/>
          <p:nvPr/>
        </p:nvSpPr>
        <p:spPr>
          <a:xfrm>
            <a:off x="0" y="0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https://edms.cern.ch/ui/file/781417/1/DossierSSD-SDD.pdf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37068A-BCD7-51FF-FD40-08C91D95C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175" y="610724"/>
            <a:ext cx="10391507" cy="624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87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AA0262-54CE-DB86-8AB3-DF53664A89F4}"/>
              </a:ext>
            </a:extLst>
          </p:cNvPr>
          <p:cNvSpPr txBox="1"/>
          <p:nvPr/>
        </p:nvSpPr>
        <p:spPr>
          <a:xfrm>
            <a:off x="3047238" y="3105835"/>
            <a:ext cx="60944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 err="1"/>
              <a:t>Corrsion</a:t>
            </a:r>
            <a:r>
              <a:rPr lang="en-GB" dirty="0"/>
              <a:t> inhibition</a:t>
            </a:r>
          </a:p>
          <a:p>
            <a:endParaRPr lang="en-GB" dirty="0"/>
          </a:p>
          <a:p>
            <a:r>
              <a:rPr lang="en-GB" dirty="0" err="1"/>
              <a:t>Aquaris</a:t>
            </a:r>
            <a:r>
              <a:rPr lang="en-GB" dirty="0"/>
              <a:t> K-20, dosage 300 ml/ m3</a:t>
            </a:r>
          </a:p>
          <a:p>
            <a:r>
              <a:rPr lang="en-GB" dirty="0"/>
              <a:t>. See DAI/2098833</a:t>
            </a:r>
          </a:p>
        </p:txBody>
      </p:sp>
    </p:spTree>
    <p:extLst>
      <p:ext uri="{BB962C8B-B14F-4D97-AF65-F5344CB8AC3E}">
        <p14:creationId xmlns:p14="http://schemas.microsoft.com/office/powerpoint/2010/main" val="1075864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363FFA-2776-F0ED-E147-8B8A3C62A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541683-04D9-8899-6FF6-6FE5463EB7A3}"/>
              </a:ext>
            </a:extLst>
          </p:cNvPr>
          <p:cNvSpPr txBox="1"/>
          <p:nvPr/>
        </p:nvSpPr>
        <p:spPr>
          <a:xfrm>
            <a:off x="4117086" y="2142482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https://detector-cooling.web.cern.ch/ALICE.html</a:t>
            </a:r>
          </a:p>
        </p:txBody>
      </p:sp>
    </p:spTree>
    <p:extLst>
      <p:ext uri="{BB962C8B-B14F-4D97-AF65-F5344CB8AC3E}">
        <p14:creationId xmlns:p14="http://schemas.microsoft.com/office/powerpoint/2010/main" val="3909556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akless1LabSystem - Chill water and non-magnetic upper tank">
            <a:extLst>
              <a:ext uri="{FF2B5EF4-FFF2-40B4-BE49-F238E27FC236}">
                <a16:creationId xmlns:a16="http://schemas.microsoft.com/office/drawing/2014/main" id="{4964730B-0425-167B-E8B5-3F2A9ED4F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528638"/>
            <a:ext cx="5715000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625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313BC2-98CF-FD28-AD10-880BE8E10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1110CF-F059-4D99-8000-CA335DF1E96D}"/>
              </a:ext>
            </a:extLst>
          </p:cNvPr>
          <p:cNvSpPr txBox="1"/>
          <p:nvPr/>
        </p:nvSpPr>
        <p:spPr>
          <a:xfrm>
            <a:off x="3835146" y="1413748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http://cds.cern.ch/record/2819963?ln=en</a:t>
            </a:r>
          </a:p>
        </p:txBody>
      </p:sp>
    </p:spTree>
    <p:extLst>
      <p:ext uri="{BB962C8B-B14F-4D97-AF65-F5344CB8AC3E}">
        <p14:creationId xmlns:p14="http://schemas.microsoft.com/office/powerpoint/2010/main" val="3799831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2129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agram of the Leakless Cooling System. | Download Scientific Diagram">
            <a:extLst>
              <a:ext uri="{FF2B5EF4-FFF2-40B4-BE49-F238E27FC236}">
                <a16:creationId xmlns:a16="http://schemas.microsoft.com/office/drawing/2014/main" id="{F18461CA-DC36-E819-D630-5A69AC456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37" y="0"/>
            <a:ext cx="5489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107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4B411F-C461-1C74-7552-0EE07623A76F}"/>
              </a:ext>
            </a:extLst>
          </p:cNvPr>
          <p:cNvSpPr txBox="1"/>
          <p:nvPr/>
        </p:nvSpPr>
        <p:spPr>
          <a:xfrm>
            <a:off x="194310" y="0"/>
            <a:ext cx="10092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https://edms.cern.ch/ui/file/781421/1/HMPID_CP_Technical_Doc_Hydraulic_part.pdf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FA2FE7-3094-C464-90F8-4F0EE70A7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9" y="451302"/>
            <a:ext cx="10656683" cy="640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38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C71D22-8A5D-44B7-D77E-97F8D568F343}"/>
              </a:ext>
            </a:extLst>
          </p:cNvPr>
          <p:cNvSpPr txBox="1"/>
          <p:nvPr/>
        </p:nvSpPr>
        <p:spPr>
          <a:xfrm>
            <a:off x="166878" y="0"/>
            <a:ext cx="11336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https://detector-cooling.web.cern.ch/coolingsystems/CoolingSystemWeb/Leakless1LabSystem1.htm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6270F95-F5E8-D593-0626-AB470CEBF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571500"/>
            <a:ext cx="952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E6975C-31CF-F917-4DB7-07CB529E1011}"/>
              </a:ext>
            </a:extLst>
          </p:cNvPr>
          <p:cNvSpPr txBox="1"/>
          <p:nvPr/>
        </p:nvSpPr>
        <p:spPr>
          <a:xfrm>
            <a:off x="1620774" y="369332"/>
            <a:ext cx="8209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Liquid cooling systems: Leakless v.1 - </a:t>
            </a:r>
            <a:r>
              <a:rPr lang="en-GB" dirty="0" err="1"/>
              <a:t>LabSystem</a:t>
            </a:r>
            <a:r>
              <a:rPr lang="en-GB" dirty="0"/>
              <a:t> unit - Fluid Connections</a:t>
            </a:r>
          </a:p>
        </p:txBody>
      </p:sp>
    </p:spTree>
    <p:extLst>
      <p:ext uri="{BB962C8B-B14F-4D97-AF65-F5344CB8AC3E}">
        <p14:creationId xmlns:p14="http://schemas.microsoft.com/office/powerpoint/2010/main" val="1069722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722F2A4F-D9F7-1333-8CA7-30F1B0D30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4" t="7468" r="23659" b="19866"/>
          <a:stretch/>
        </p:blipFill>
        <p:spPr bwMode="auto">
          <a:xfrm>
            <a:off x="0" y="274320"/>
            <a:ext cx="6784848" cy="49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C1651B30-A7DD-B59C-E83F-AF484BB13D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8" t="6133" r="10957" b="34267"/>
          <a:stretch/>
        </p:blipFill>
        <p:spPr bwMode="auto">
          <a:xfrm>
            <a:off x="7863841" y="1170432"/>
            <a:ext cx="3127248" cy="408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1B2D68-8030-9C46-A6A7-D1FB4385161E}"/>
              </a:ext>
            </a:extLst>
          </p:cNvPr>
          <p:cNvSpPr txBox="1"/>
          <p:nvPr/>
        </p:nvSpPr>
        <p:spPr>
          <a:xfrm>
            <a:off x="1307592" y="5660350"/>
            <a:ext cx="10168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https://detector-cooling.web.cern.ch/coolingsystems/CoolingSystemWeb/Leakless1LabSystem4.htm</a:t>
            </a:r>
          </a:p>
        </p:txBody>
      </p:sp>
    </p:spTree>
    <p:extLst>
      <p:ext uri="{BB962C8B-B14F-4D97-AF65-F5344CB8AC3E}">
        <p14:creationId xmlns:p14="http://schemas.microsoft.com/office/powerpoint/2010/main" val="2137824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3B0345-A36F-80E5-4BD9-371608F9A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26" y="133159"/>
            <a:ext cx="66675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89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9323AD-AFD9-9584-0FE5-536809F8A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650C00-B80F-50DF-6C6F-C5D8B036EAE7}"/>
              </a:ext>
            </a:extLst>
          </p:cNvPr>
          <p:cNvSpPr txBox="1"/>
          <p:nvPr/>
        </p:nvSpPr>
        <p:spPr>
          <a:xfrm>
            <a:off x="322326" y="749915"/>
            <a:ext cx="21648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https://detector-cooling.web.cern.ch/coolingsystems/CoolingSystemWeb/Leakless2.PDF</a:t>
            </a:r>
          </a:p>
        </p:txBody>
      </p:sp>
    </p:spTree>
    <p:extLst>
      <p:ext uri="{BB962C8B-B14F-4D97-AF65-F5344CB8AC3E}">
        <p14:creationId xmlns:p14="http://schemas.microsoft.com/office/powerpoint/2010/main" val="1835978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2FE5AA-8DEB-4DD8-DAE1-E4F0FBF8EB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46" t="45734" r="33781" b="7866"/>
          <a:stretch/>
        </p:blipFill>
        <p:spPr>
          <a:xfrm>
            <a:off x="385203" y="539496"/>
            <a:ext cx="6792837" cy="51389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3371F1-0C04-D186-A3DA-6AA5167BB6BB}"/>
              </a:ext>
            </a:extLst>
          </p:cNvPr>
          <p:cNvSpPr txBox="1"/>
          <p:nvPr/>
        </p:nvSpPr>
        <p:spPr>
          <a:xfrm>
            <a:off x="1273302" y="5903005"/>
            <a:ext cx="88673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https://detector-cooling.web.cern.ch/coolingsystems/CoolingSystemWeb/Leakless2.PDF</a:t>
            </a:r>
          </a:p>
        </p:txBody>
      </p:sp>
    </p:spTree>
    <p:extLst>
      <p:ext uri="{BB962C8B-B14F-4D97-AF65-F5344CB8AC3E}">
        <p14:creationId xmlns:p14="http://schemas.microsoft.com/office/powerpoint/2010/main" val="3888638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30186</TotalTime>
  <Words>398</Words>
  <Application>Microsoft Office PowerPoint</Application>
  <PresentationFormat>Widescreen</PresentationFormat>
  <Paragraphs>42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Leakless Bosteels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Leakless Bosteels</dc:title>
  <dc:creator>Ian Crotty</dc:creator>
  <cp:lastModifiedBy>Ian Crotty</cp:lastModifiedBy>
  <cp:revision>12</cp:revision>
  <cp:lastPrinted>2023-08-11T08:07:48Z</cp:lastPrinted>
  <dcterms:created xsi:type="dcterms:W3CDTF">2023-08-10T13:29:52Z</dcterms:created>
  <dcterms:modified xsi:type="dcterms:W3CDTF">2023-10-15T16:22:46Z</dcterms:modified>
</cp:coreProperties>
</file>