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0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9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8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6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3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3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4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40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0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2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7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7F313-EB7F-4BCD-9956-CD2A7AE75E5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7152-C859-4DD9-8CF1-BF37F509F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0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LV cable Measurement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04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25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62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07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72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1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LV cable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LV cable Measurement</dc:title>
  <dc:creator>Ian Crotty</dc:creator>
  <cp:lastModifiedBy>Ian Crotty</cp:lastModifiedBy>
  <cp:revision>1</cp:revision>
  <dcterms:created xsi:type="dcterms:W3CDTF">2019-12-02T15:44:31Z</dcterms:created>
  <dcterms:modified xsi:type="dcterms:W3CDTF">2019-12-02T15:45:36Z</dcterms:modified>
</cp:coreProperties>
</file>