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2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C442-857D-C0D4-600D-21E2CEED0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83575-DE2C-6D98-DD2D-5A931057E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BCDA0-C244-62AD-4259-FE925B223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2A3B-F20C-D3FF-ABBA-EE5127F7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8C6C-3F3B-02E1-78BE-3DFAEC52F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6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85725-A072-5B1F-9F3F-96A9B092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E3D8-4868-0E4B-36B3-3D4F70131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C9C71-0050-4872-C5C9-535EBA58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E3397-903E-A416-B30F-4010151E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867CE-744D-50EA-7A60-910B4342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0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D9DDC-B3D7-E76B-167E-31BD2F42A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3E0D9-2DAB-BB30-6B4B-F0EFB622B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B3B2-92E2-B032-7ADD-2044199E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22E6F-F52F-EBAE-6C2B-697A86CB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D6FFB-7600-C885-5C6D-B463D24D9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6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8C79-5B8D-D6E0-FFA2-2C043D96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3C892-B230-3620-2F98-F8AEB48E0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787E7-8E30-4C94-F8A2-9CB6EF07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D8326-BE3D-4175-F5DE-9589708C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FD005-752A-9D72-022E-0275E147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9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27490-D60E-A94A-EA4B-76123B2D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E8CEB-6871-6714-1EB7-7CDE8BCD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5A5E8-2DED-D0E4-EEF1-2487AA2B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CEDA1-F004-ED66-6429-7AEA2C12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12631-841A-C011-5A43-6453D21A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F66FE-10A5-A55C-84BE-7B2F0740E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E6FEF-213B-E601-F43A-586550632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8BF54-E65D-A6F9-D7F2-38B07F618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5375A-9CC5-DA3F-F432-AA337B7A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23317-0500-E3D2-DEF2-9C8FB16F9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C5BC1-4CF5-1C71-1762-8948483A4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8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D37CD-A2FD-DDB4-BC00-318DBBC8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28CD2-0234-B6BD-11AE-A5A595336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C2776-D5CE-1ED9-F1DD-0A47A08E8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ECD73B-9A28-120A-68F1-E76313B1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320A7-DA55-DD31-5243-46F2704F5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48072D-5D83-1330-D2D7-E6E29FAF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3CB135-ACFA-ADD9-11CF-320988D3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3A6304-DE7C-C801-6C63-03E23FDC0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7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6E249-284E-DC11-90E7-904810BC9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4D487-9A03-10B6-1639-25E45736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8C6C4-69D2-0B78-A5A8-A3EB4246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207EB-28D1-1784-D6F6-E2A6FC4D3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277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DCD68D-9BA0-E61F-2A7A-DA38F454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3A3D0-2135-2040-5980-20B781FD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525170-220F-CD2C-D779-EBA9C20E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85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5B481-B36B-E598-E7BF-11B07D62C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8E76B-FCA2-8300-F7A9-82C90E94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A4C11-D2FB-787C-59BB-46085501C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C59E5-9B60-4DF2-928A-243A8099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5E85D-0A99-7980-04C3-DB8CF438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7B6AF-EF82-E1CF-75D7-1B55294C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95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3ED4F-5639-A47F-1465-B3191F94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3CB7F9-3B47-6AF2-9EB8-4CA83BEDD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0781C-AE7E-17AF-6064-EF72E64A3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6540C-7F7D-AF0F-57AB-5EB08B06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79767-499E-A1C4-F2FE-31FCCAC87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79D09-A981-BD88-333C-7F6875A80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4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861245-9812-551E-241D-96342DB0B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68788-4931-8BA7-4A20-2B5546274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E18F0-E720-DFD8-B6B3-CF257BA93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ABCF8-3696-42C7-B2DB-A257F26B72F0}" type="datetimeFigureOut">
              <a:rPr lang="en-GB" smtClean="0"/>
              <a:t>13/08/2025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BA841-F145-503B-264D-0BC579AE7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A96B-0068-7E3A-96F1-B7EE0A4D5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5DA9A9-09A1-4AE8-825C-10A18879D8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1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key.fr/en/resources/conversion-calculators/conversion-calculator-voltage-divider?gclsrc=aw.ds&amp;gad_source=1&amp;gad_campaignid=9416220174&amp;gclid=CjwKCAjw7_DEBhAeEiwAWKiCCzCVlMiVh5oKZUHHQ5XDG1Gkma7MLwfEtcGAA0S1hjBNKr8NesUIXBoCzAYQAvD_Bw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A0D3-ABD5-9B81-BDF4-5AC64100A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HV(8kV) ECL “1” Generation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6C463-9057-544F-D1A7-0C7F4A987C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13 Aug 2025</a:t>
            </a:r>
          </a:p>
        </p:txBody>
      </p:sp>
    </p:spTree>
    <p:extLst>
      <p:ext uri="{BB962C8B-B14F-4D97-AF65-F5344CB8AC3E}">
        <p14:creationId xmlns:p14="http://schemas.microsoft.com/office/powerpoint/2010/main" val="714705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11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640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3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30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37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65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32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292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80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F50FC-F1B2-301E-2DBD-C36581168F4C}"/>
              </a:ext>
            </a:extLst>
          </p:cNvPr>
          <p:cNvSpPr txBox="1"/>
          <p:nvPr/>
        </p:nvSpPr>
        <p:spPr>
          <a:xfrm>
            <a:off x="2875175" y="970961"/>
            <a:ext cx="188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HV module photos</a:t>
            </a:r>
          </a:p>
        </p:txBody>
      </p:sp>
      <p:pic>
        <p:nvPicPr>
          <p:cNvPr id="4" name="Picture 3" descr="A close-up of a machine&#10;&#10;AI-generated content may be incorrect.">
            <a:extLst>
              <a:ext uri="{FF2B5EF4-FFF2-40B4-BE49-F238E27FC236}">
                <a16:creationId xmlns:a16="http://schemas.microsoft.com/office/drawing/2014/main" id="{C56E8AC1-DFAF-2F34-1A82-13E2CE15F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7062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1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E4D44C-F17B-1BCF-75DE-97C2D4B31226}"/>
              </a:ext>
            </a:extLst>
          </p:cNvPr>
          <p:cNvSpPr txBox="1"/>
          <p:nvPr/>
        </p:nvSpPr>
        <p:spPr>
          <a:xfrm>
            <a:off x="2243579" y="245097"/>
            <a:ext cx="3667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Sali </a:t>
            </a:r>
            <a:r>
              <a:rPr lang="en-GB" dirty="0" err="1"/>
              <a:t>Dapi</a:t>
            </a:r>
            <a:endParaRPr lang="en-GB" dirty="0"/>
          </a:p>
          <a:p>
            <a:r>
              <a:rPr lang="en-GB" dirty="0"/>
              <a:t>His V. divider </a:t>
            </a:r>
            <a:r>
              <a:rPr lang="en-GB"/>
              <a:t>version in a NIM bin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000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4202F3-8825-BCE8-ABE3-91EEB9706E20}"/>
              </a:ext>
            </a:extLst>
          </p:cNvPr>
          <p:cNvSpPr txBox="1"/>
          <p:nvPr/>
        </p:nvSpPr>
        <p:spPr>
          <a:xfrm>
            <a:off x="281354" y="0"/>
            <a:ext cx="337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Sali ‘s version of the instructions for these intriguing modules</a:t>
            </a:r>
          </a:p>
        </p:txBody>
      </p:sp>
    </p:spTree>
    <p:extLst>
      <p:ext uri="{BB962C8B-B14F-4D97-AF65-F5344CB8AC3E}">
        <p14:creationId xmlns:p14="http://schemas.microsoft.com/office/powerpoint/2010/main" val="245264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F47C75-167C-EBBC-7215-AD0104BFF2CC}"/>
              </a:ext>
            </a:extLst>
          </p:cNvPr>
          <p:cNvSpPr txBox="1"/>
          <p:nvPr/>
        </p:nvSpPr>
        <p:spPr>
          <a:xfrm>
            <a:off x="1404594" y="0"/>
            <a:ext cx="415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Voltage Regulator Calculator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58CFF-B309-8888-375C-8F6ACAF8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4" y="369332"/>
            <a:ext cx="10793032" cy="6488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5EA83-BFBA-7FBC-061B-9F983A5DF6B4}"/>
              </a:ext>
            </a:extLst>
          </p:cNvPr>
          <p:cNvSpPr txBox="1"/>
          <p:nvPr/>
        </p:nvSpPr>
        <p:spPr>
          <a:xfrm>
            <a:off x="4828881" y="48463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Voltage Divider Conversion Calculator | </a:t>
            </a:r>
            <a:r>
              <a:rPr lang="en-GB" dirty="0" err="1">
                <a:hlinkClick r:id="rId3"/>
              </a:rPr>
              <a:t>DigiKey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CCEC88-85F7-2CF2-4E4E-F06EFB66F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044" t="36125" r="26924" b="52834"/>
          <a:stretch/>
        </p:blipFill>
        <p:spPr>
          <a:xfrm>
            <a:off x="6330721" y="4128940"/>
            <a:ext cx="5248619" cy="204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73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C98EAC-AACB-98B4-0513-18749075751C}"/>
              </a:ext>
            </a:extLst>
          </p:cNvPr>
          <p:cNvSpPr txBox="1"/>
          <p:nvPr/>
        </p:nvSpPr>
        <p:spPr>
          <a:xfrm>
            <a:off x="2366128" y="1338606"/>
            <a:ext cx="217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Voltage regulator</a:t>
            </a:r>
          </a:p>
        </p:txBody>
      </p:sp>
    </p:spTree>
    <p:extLst>
      <p:ext uri="{BB962C8B-B14F-4D97-AF65-F5344CB8AC3E}">
        <p14:creationId xmlns:p14="http://schemas.microsoft.com/office/powerpoint/2010/main" val="141486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5946A1-2D1F-1683-8672-1A68B7CAF873}"/>
              </a:ext>
            </a:extLst>
          </p:cNvPr>
          <p:cNvSpPr txBox="1"/>
          <p:nvPr/>
        </p:nvSpPr>
        <p:spPr>
          <a:xfrm>
            <a:off x="106053" y="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https://www.youtube.com/watch?v=DVqGlJHHQG0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78324E-F732-4098-4594-51F35C950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29" y="404548"/>
            <a:ext cx="10734454" cy="64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22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5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62</Words>
  <Application>Microsoft Office PowerPoint</Application>
  <PresentationFormat>Widescreen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HV(8kV) ECL “1”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3</cp:revision>
  <dcterms:created xsi:type="dcterms:W3CDTF">2025-08-13T13:36:48Z</dcterms:created>
  <dcterms:modified xsi:type="dcterms:W3CDTF">2025-08-13T13:52:13Z</dcterms:modified>
</cp:coreProperties>
</file>