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7" r:id="rId12"/>
    <p:sldId id="270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04" y="-1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34E6-A401-4ADB-9319-B9F4F437F9E6}" type="datetimeFigureOut">
              <a:rPr lang="en-GB" smtClean="0"/>
              <a:t>24/09/18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8345-B788-49B1-A688-4B6833CC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88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34E6-A401-4ADB-9319-B9F4F437F9E6}" type="datetimeFigureOut">
              <a:rPr lang="en-GB" smtClean="0"/>
              <a:t>24/09/18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8345-B788-49B1-A688-4B6833CC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511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34E6-A401-4ADB-9319-B9F4F437F9E6}" type="datetimeFigureOut">
              <a:rPr lang="en-GB" smtClean="0"/>
              <a:t>24/09/18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8345-B788-49B1-A688-4B6833CC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60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34E6-A401-4ADB-9319-B9F4F437F9E6}" type="datetimeFigureOut">
              <a:rPr lang="en-GB" smtClean="0"/>
              <a:t>24/09/18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8345-B788-49B1-A688-4B6833CC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99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34E6-A401-4ADB-9319-B9F4F437F9E6}" type="datetimeFigureOut">
              <a:rPr lang="en-GB" smtClean="0"/>
              <a:t>24/09/18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8345-B788-49B1-A688-4B6833CC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90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34E6-A401-4ADB-9319-B9F4F437F9E6}" type="datetimeFigureOut">
              <a:rPr lang="en-GB" smtClean="0"/>
              <a:t>24/09/18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8345-B788-49B1-A688-4B6833CC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57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34E6-A401-4ADB-9319-B9F4F437F9E6}" type="datetimeFigureOut">
              <a:rPr lang="en-GB" smtClean="0"/>
              <a:t>24/09/18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8345-B788-49B1-A688-4B6833CC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87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34E6-A401-4ADB-9319-B9F4F437F9E6}" type="datetimeFigureOut">
              <a:rPr lang="en-GB" smtClean="0"/>
              <a:t>24/09/18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8345-B788-49B1-A688-4B6833CC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03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34E6-A401-4ADB-9319-B9F4F437F9E6}" type="datetimeFigureOut">
              <a:rPr lang="en-GB" smtClean="0"/>
              <a:t>24/09/18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8345-B788-49B1-A688-4B6833CC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1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34E6-A401-4ADB-9319-B9F4F437F9E6}" type="datetimeFigureOut">
              <a:rPr lang="en-GB" smtClean="0"/>
              <a:t>24/09/18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8345-B788-49B1-A688-4B6833CC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18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34E6-A401-4ADB-9319-B9F4F437F9E6}" type="datetimeFigureOut">
              <a:rPr lang="en-GB" smtClean="0"/>
              <a:t>24/09/18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8345-B788-49B1-A688-4B6833CC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24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834E6-A401-4ADB-9319-B9F4F437F9E6}" type="datetimeFigureOut">
              <a:rPr lang="en-GB" smtClean="0"/>
              <a:t>24/09/18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08345-B788-49B1-A688-4B6833CC4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88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Interfaces and neighbour region of the New Flexible chains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Cable management on X4 level of YE1 tower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063916"/>
            <a:ext cx="12103768" cy="649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C. </a:t>
            </a:r>
            <a:r>
              <a:rPr lang="en-GB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Penad</a:t>
            </a:r>
            <a:r>
              <a:rPr lang="en-GB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é</a:t>
            </a:r>
            <a:r>
              <a:rPr lang="en-GB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GB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                             24/09/18</a:t>
            </a:r>
            <a:endParaRPr lang="en-GB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74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73" y="1690688"/>
            <a:ext cx="5490228" cy="41260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YE1 routing options. Splitting on floor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273" y="1690688"/>
            <a:ext cx="5848754" cy="419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2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871" y="1481138"/>
            <a:ext cx="6526130" cy="519752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155575"/>
            <a:ext cx="11440026" cy="1325563"/>
          </a:xfrm>
        </p:spPr>
        <p:txBody>
          <a:bodyPr/>
          <a:lstStyle/>
          <a:p>
            <a:r>
              <a:rPr lang="en-GB" dirty="0" smtClean="0"/>
              <a:t>YE1 routing options. Raised floor with opening to  access 2</a:t>
            </a:r>
            <a:r>
              <a:rPr lang="en-GB" baseline="30000" dirty="0" smtClean="0"/>
              <a:t>nd</a:t>
            </a:r>
            <a:r>
              <a:rPr lang="en-GB" dirty="0" smtClean="0"/>
              <a:t> Rack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660984" y="4932947"/>
            <a:ext cx="26318" cy="649706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45329" y="5141132"/>
            <a:ext cx="7142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25cm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7902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Cable management and access to tower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49" y="1367381"/>
            <a:ext cx="5584226" cy="52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20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90" y="89110"/>
            <a:ext cx="11358210" cy="1325563"/>
          </a:xfrm>
        </p:spPr>
        <p:txBody>
          <a:bodyPr/>
          <a:lstStyle/>
          <a:p>
            <a:r>
              <a:rPr lang="en-GB" dirty="0" smtClean="0"/>
              <a:t>Cable chain space allocation as destination point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73" y="1187116"/>
            <a:ext cx="7809788" cy="5117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8099" y="4949950"/>
            <a:ext cx="3018110" cy="375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888099" y="4522158"/>
            <a:ext cx="3018110" cy="382434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888099" y="1967784"/>
            <a:ext cx="1492518" cy="706922"/>
          </a:xfrm>
          <a:prstGeom prst="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471313" y="1961324"/>
            <a:ext cx="1434896" cy="725578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001">
            <a:schemeClr val="dk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396275" y="2000947"/>
            <a:ext cx="23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YE1 side mesh-Medium sectors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820727" y="1955589"/>
            <a:ext cx="1781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YE1 False floor-</a:t>
            </a:r>
          </a:p>
          <a:p>
            <a:r>
              <a:rPr lang="en-GB" dirty="0"/>
              <a:t> </a:t>
            </a:r>
            <a:r>
              <a:rPr lang="en-GB" dirty="0" smtClean="0"/>
              <a:t>Lower sectors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861261" y="4943720"/>
            <a:ext cx="303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YE1 rack side-  Upper sectors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221567" y="4501602"/>
            <a:ext cx="420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YE1 False floor-lower/Medium sectors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976" r="-1" b="3648"/>
          <a:stretch/>
        </p:blipFill>
        <p:spPr>
          <a:xfrm>
            <a:off x="7777871" y="963321"/>
            <a:ext cx="4175503" cy="40899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58339">
            <a:off x="8978541" y="3487026"/>
            <a:ext cx="973182" cy="1174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 rot="6420681">
            <a:off x="8145838" y="2680158"/>
            <a:ext cx="1442913" cy="1174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 rot="3387812">
            <a:off x="8516464" y="1832593"/>
            <a:ext cx="1217151" cy="996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 flipV="1">
            <a:off x="7580119" y="2698932"/>
            <a:ext cx="215612" cy="6485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 flipV="1">
            <a:off x="7580119" y="2620730"/>
            <a:ext cx="215613" cy="661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80120" y="2620730"/>
            <a:ext cx="215612" cy="1430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52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57547" cy="1325563"/>
          </a:xfrm>
        </p:spPr>
        <p:txBody>
          <a:bodyPr/>
          <a:lstStyle/>
          <a:p>
            <a:r>
              <a:rPr lang="en-GB" dirty="0" smtClean="0"/>
              <a:t>Movable point. End bracket and YE1 attachment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80" y="1630780"/>
            <a:ext cx="7908758" cy="2559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5" y="4361780"/>
            <a:ext cx="3608023" cy="2229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038" t="13361" r="47858" b="12069"/>
          <a:stretch/>
        </p:blipFill>
        <p:spPr>
          <a:xfrm>
            <a:off x="4582529" y="4190534"/>
            <a:ext cx="3541192" cy="242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1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YE1 tower routing options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53" y="1690688"/>
            <a:ext cx="5896247" cy="4456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016"/>
          <a:stretch/>
        </p:blipFill>
        <p:spPr>
          <a:xfrm>
            <a:off x="6303291" y="1690688"/>
            <a:ext cx="5632036" cy="44567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542547" y="1720012"/>
            <a:ext cx="96253" cy="237072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245768" y="1690688"/>
            <a:ext cx="697832" cy="20471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93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768" y="1506204"/>
            <a:ext cx="7688868" cy="483314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6495" cy="1325563"/>
          </a:xfrm>
        </p:spPr>
        <p:txBody>
          <a:bodyPr/>
          <a:lstStyle/>
          <a:p>
            <a:r>
              <a:rPr lang="en-GB" dirty="0" smtClean="0"/>
              <a:t>YE1 routing options. Along the Side of the rack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36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061"/>
          <a:stretch/>
        </p:blipFill>
        <p:spPr>
          <a:xfrm>
            <a:off x="2154261" y="1554079"/>
            <a:ext cx="7445937" cy="51033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YE1 routing options. YE1 Raised Floor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16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Racks in YE1 tower </a:t>
            </a:r>
            <a:r>
              <a:rPr lang="en-GB" sz="4800" b="1" dirty="0" smtClean="0"/>
              <a:t>FAR -</a:t>
            </a:r>
            <a:endParaRPr lang="en-GB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" y="1690688"/>
            <a:ext cx="5770401" cy="433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37" y="1690687"/>
            <a:ext cx="5765112" cy="433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9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Racks in YE1 tower </a:t>
            </a:r>
            <a:r>
              <a:rPr lang="en-GB" sz="4800" b="1" dirty="0" smtClean="0"/>
              <a:t>FAR +</a:t>
            </a:r>
            <a:endParaRPr lang="en-GB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53" y="1595582"/>
            <a:ext cx="5342021" cy="4408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756"/>
          <a:stretch/>
        </p:blipFill>
        <p:spPr>
          <a:xfrm>
            <a:off x="6259842" y="1595582"/>
            <a:ext cx="5759920" cy="44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7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Racks in YE1 tower </a:t>
            </a:r>
            <a:r>
              <a:rPr lang="en-GB" sz="4800" b="1" dirty="0" smtClean="0"/>
              <a:t>NEAR -</a:t>
            </a:r>
            <a:endParaRPr lang="en-GB" sz="4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52" y="1621183"/>
            <a:ext cx="3587031" cy="478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389" y="1621183"/>
            <a:ext cx="5866861" cy="47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8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Racks in YE1 tower </a:t>
            </a:r>
            <a:r>
              <a:rPr lang="en-GB" sz="4800" b="1" dirty="0" smtClean="0"/>
              <a:t>NEAR +</a:t>
            </a:r>
            <a:endParaRPr lang="en-GB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6913" y="2088243"/>
            <a:ext cx="5072754" cy="3769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701" y="1436535"/>
            <a:ext cx="3925804" cy="52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9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138</Words>
  <Application>Microsoft Macintosh PowerPoint</Application>
  <PresentationFormat>Custom</PresentationFormat>
  <Paragraphs>21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Interfaces and neighbour region of the New Flexible chains</vt:lpstr>
      <vt:lpstr>Movable point. End bracket and YE1 attachment</vt:lpstr>
      <vt:lpstr>YE1 tower routing options</vt:lpstr>
      <vt:lpstr>YE1 routing options. Along the Side of the rack</vt:lpstr>
      <vt:lpstr>YE1 routing options. YE1 Raised Floor</vt:lpstr>
      <vt:lpstr>Racks in YE1 tower FAR -</vt:lpstr>
      <vt:lpstr>Racks in YE1 tower FAR +</vt:lpstr>
      <vt:lpstr>Racks in YE1 tower NEAR -</vt:lpstr>
      <vt:lpstr>Racks in YE1 tower NEAR +</vt:lpstr>
      <vt:lpstr>YE1 routing options. Splitting on floor</vt:lpstr>
      <vt:lpstr>YE1 routing options. Raised floor with opening to  access 2nd Rack</vt:lpstr>
      <vt:lpstr>Cable management and access to tower</vt:lpstr>
      <vt:lpstr>Cable chain space allocation as destination point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Interfaces and neighbour region of the New Flexible chains</dc:title>
  <dc:creator>Cristina Penades Huesca</dc:creator>
  <cp:lastModifiedBy>Karl Gill</cp:lastModifiedBy>
  <cp:revision>17</cp:revision>
  <dcterms:created xsi:type="dcterms:W3CDTF">2018-09-24T08:01:11Z</dcterms:created>
  <dcterms:modified xsi:type="dcterms:W3CDTF">2018-09-24T10:19:47Z</dcterms:modified>
</cp:coreProperties>
</file>