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9" r:id="rId6"/>
    <p:sldId id="260" r:id="rId7"/>
    <p:sldId id="265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49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386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1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3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881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86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726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2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11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31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40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C5203-6959-4BAA-974C-09DC4DE84423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B2E1A-CEBF-4B02-8EB0-EE7B64B57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7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Transparency of HPL</a:t>
            </a:r>
            <a:br>
              <a:rPr lang="en-GB" dirty="0" smtClean="0"/>
            </a:br>
            <a:r>
              <a:rPr lang="en-GB" dirty="0" smtClean="0"/>
              <a:t>A quick qualitative look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6 Jan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99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7203" y="1607736"/>
            <a:ext cx="76668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sun is low in the winter and in this area with the Jura mountains in the West it is rare to have the sun rays so low.</a:t>
            </a:r>
          </a:p>
          <a:p>
            <a:endParaRPr lang="en-GB" dirty="0"/>
          </a:p>
          <a:p>
            <a:r>
              <a:rPr lang="en-GB" dirty="0" smtClean="0"/>
              <a:t>By chance it was observed that a piece of HPL left outside was not completely opaque to the sun light even in the evening an hour or so before sun set.</a:t>
            </a:r>
          </a:p>
          <a:p>
            <a:endParaRPr lang="en-GB" dirty="0"/>
          </a:p>
          <a:p>
            <a:r>
              <a:rPr lang="en-GB" dirty="0" smtClean="0"/>
              <a:t>What follows are some different views of the same panel</a:t>
            </a:r>
            <a:r>
              <a:rPr lang="en-GB" smtClean="0"/>
              <a:t>, 1656mm x 902mm</a:t>
            </a:r>
            <a:r>
              <a:rPr lang="en-GB" dirty="0" smtClean="0"/>
              <a:t>. That appear to be a type 2 of perhaps RE4 SM production</a:t>
            </a:r>
          </a:p>
          <a:p>
            <a:endParaRPr lang="en-GB" dirty="0"/>
          </a:p>
          <a:p>
            <a:r>
              <a:rPr lang="en-GB" dirty="0" smtClean="0"/>
              <a:t>The photos are all time stamped to help understand the changing lighting conditions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768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010698" y="1500186"/>
            <a:ext cx="6858000" cy="3857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67659" y="1500188"/>
            <a:ext cx="6858000" cy="3857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8697" y="944545"/>
            <a:ext cx="29575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Inside</a:t>
            </a:r>
          </a:p>
          <a:p>
            <a:endParaRPr lang="en-GB" dirty="0"/>
          </a:p>
          <a:p>
            <a:r>
              <a:rPr lang="en-GB" dirty="0" smtClean="0"/>
              <a:t>Lighting is important.</a:t>
            </a:r>
          </a:p>
          <a:p>
            <a:endParaRPr lang="en-GB" dirty="0"/>
          </a:p>
          <a:p>
            <a:r>
              <a:rPr lang="en-GB" dirty="0" smtClean="0"/>
              <a:t>On the left is a photo of the HPL panel taken with flash</a:t>
            </a:r>
          </a:p>
          <a:p>
            <a:endParaRPr lang="en-GB" dirty="0"/>
          </a:p>
          <a:p>
            <a:r>
              <a:rPr lang="en-GB" dirty="0" smtClean="0"/>
              <a:t>On the right is the same panel with no flash</a:t>
            </a:r>
          </a:p>
          <a:p>
            <a:endParaRPr lang="en-GB" dirty="0"/>
          </a:p>
          <a:p>
            <a:r>
              <a:rPr lang="en-GB" dirty="0" smtClean="0"/>
              <a:t>There are 2 vertical (or longitudinal) streaks on the surface that are darker than the rest</a:t>
            </a:r>
          </a:p>
          <a:p>
            <a:endParaRPr lang="en-GB" dirty="0"/>
          </a:p>
          <a:p>
            <a:r>
              <a:rPr lang="en-GB" dirty="0" smtClean="0"/>
              <a:t>Notice the yellow tape in the bottom LH corner.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72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994" y="1547445"/>
            <a:ext cx="5680670" cy="31953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59018" y="1037492"/>
            <a:ext cx="4742824" cy="26678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1321" y="3135086"/>
            <a:ext cx="4501662" cy="2532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16060" y="70116"/>
            <a:ext cx="23904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Outside</a:t>
            </a:r>
          </a:p>
          <a:p>
            <a:r>
              <a:rPr lang="en-GB" dirty="0" smtClean="0"/>
              <a:t>The panel is exposed to the sun.</a:t>
            </a:r>
          </a:p>
          <a:p>
            <a:r>
              <a:rPr lang="en-GB" dirty="0" smtClean="0"/>
              <a:t>Again the two vertical streaks perhaps less visible.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903218" y="5084466"/>
            <a:ext cx="3868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panel has been turned about a horizontal axis and is seen from “behind” looking towards the sun</a:t>
            </a:r>
          </a:p>
          <a:p>
            <a:r>
              <a:rPr lang="en-GB" dirty="0" smtClean="0"/>
              <a:t>Here the two vertical members of the rack are quite visible through the HPL.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096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312147" y="1500188"/>
            <a:ext cx="6857999" cy="3857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55228" y="1500189"/>
            <a:ext cx="6858000" cy="3857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5666" y="1296237"/>
            <a:ext cx="39097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Again looking towards the sun.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On the left the panel is exposed and the two streaks, now horizontal are visible.</a:t>
            </a:r>
          </a:p>
          <a:p>
            <a:endParaRPr lang="en-GB" dirty="0"/>
          </a:p>
          <a:p>
            <a:r>
              <a:rPr lang="en-GB" dirty="0" smtClean="0"/>
              <a:t>On the right the panel is outside but in the shadow of the building. Again the two horizontal streaks are visible with lighter areas on each side and between.</a:t>
            </a:r>
          </a:p>
          <a:p>
            <a:endParaRPr lang="en-GB" dirty="0"/>
          </a:p>
          <a:p>
            <a:r>
              <a:rPr lang="en-GB" dirty="0" smtClean="0"/>
              <a:t>Red (LHS) corresponds to dark (RHS)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760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80" y="199712"/>
            <a:ext cx="6585020" cy="3704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3202"/>
            <a:ext cx="5986584" cy="3367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696916"/>
            <a:ext cx="4541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Reflections from the HPL , due to their high gloss, pose a problem in obtaining photos that clearly show the different colour grades across the panel .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236487" y="4089678"/>
            <a:ext cx="4781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black cloth was hung downstream of the HPL in an attempt to cut out reflections but was insufficient in size and anyway the camera and operator are still there 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78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42172" y="1500187"/>
            <a:ext cx="6858000" cy="3857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547" y="1296237"/>
            <a:ext cx="362745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rack frame is visible as a vertical dark line.</a:t>
            </a:r>
          </a:p>
          <a:p>
            <a:endParaRPr lang="en-GB" dirty="0"/>
          </a:p>
          <a:p>
            <a:r>
              <a:rPr lang="en-GB" dirty="0" smtClean="0"/>
              <a:t>The yellow tape is in the top left corner, mentioned earlier.</a:t>
            </a:r>
          </a:p>
          <a:p>
            <a:endParaRPr lang="en-GB" dirty="0"/>
          </a:p>
          <a:p>
            <a:r>
              <a:rPr lang="en-GB" dirty="0" smtClean="0"/>
              <a:t>The two red streaks are horizontal (longitudinal).</a:t>
            </a:r>
          </a:p>
          <a:p>
            <a:endParaRPr lang="en-GB" dirty="0"/>
          </a:p>
          <a:p>
            <a:r>
              <a:rPr lang="en-GB" dirty="0" smtClean="0"/>
              <a:t>Interestingly the lighter areas are also visible, normally they appear more predominantly with incident light.</a:t>
            </a:r>
          </a:p>
          <a:p>
            <a:endParaRPr lang="en-GB" dirty="0"/>
          </a:p>
          <a:p>
            <a:r>
              <a:rPr lang="en-GB" dirty="0" smtClean="0"/>
              <a:t>The black cloth material is indicated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9867481" y="1286189"/>
            <a:ext cx="140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 cloth material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8691824" y="1609355"/>
            <a:ext cx="1175657" cy="21944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744923" y="2367419"/>
            <a:ext cx="1791581" cy="106158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44923" y="3428999"/>
            <a:ext cx="2179888" cy="84237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5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58014" y="1500188"/>
            <a:ext cx="6858000" cy="3857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0831" y="2782669"/>
            <a:ext cx="3011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sun has almost gone below the horizon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844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5270" y="763674"/>
            <a:ext cx="98071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Some questions………</a:t>
            </a:r>
          </a:p>
          <a:p>
            <a:endParaRPr lang="en-GB" dirty="0"/>
          </a:p>
          <a:p>
            <a:r>
              <a:rPr lang="en-GB" dirty="0" smtClean="0"/>
              <a:t>What does the redness in the exposed panel represent ? Is it more Phenolic resin ?</a:t>
            </a:r>
          </a:p>
          <a:p>
            <a:endParaRPr lang="en-GB" dirty="0"/>
          </a:p>
          <a:p>
            <a:r>
              <a:rPr lang="en-GB" dirty="0" smtClean="0"/>
              <a:t>Colour intensity is an “X-ray” view through the panel indicating different composition ?</a:t>
            </a:r>
          </a:p>
          <a:p>
            <a:endParaRPr lang="en-GB" dirty="0"/>
          </a:p>
          <a:p>
            <a:r>
              <a:rPr lang="en-GB" dirty="0" smtClean="0"/>
              <a:t>The lighter areas of the unexposed panel are indicating a higher paper cellulose concentration </a:t>
            </a:r>
            <a:r>
              <a:rPr lang="en-GB" dirty="0" err="1" smtClean="0"/>
              <a:t>wrt</a:t>
            </a:r>
            <a:r>
              <a:rPr lang="en-GB" dirty="0" smtClean="0"/>
              <a:t> the phenolic ?</a:t>
            </a:r>
          </a:p>
          <a:p>
            <a:endParaRPr lang="en-GB" dirty="0"/>
          </a:p>
          <a:p>
            <a:r>
              <a:rPr lang="en-GB" dirty="0" smtClean="0"/>
              <a:t>If the above is true then how can this be explained.</a:t>
            </a:r>
          </a:p>
          <a:p>
            <a:endParaRPr lang="en-GB" dirty="0"/>
          </a:p>
          <a:p>
            <a:r>
              <a:rPr lang="en-GB" dirty="0" smtClean="0"/>
              <a:t>Is this a tool to look for homogeneity across the panel ?</a:t>
            </a:r>
          </a:p>
          <a:p>
            <a:endParaRPr lang="en-GB" dirty="0"/>
          </a:p>
          <a:p>
            <a:r>
              <a:rPr lang="en-GB" dirty="0" smtClean="0"/>
              <a:t>Transmitted light intensity may be used to compare panel to panel.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3767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495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Transparency of HPL A quick qualitative 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Tranparency of HPL A quick look</dc:title>
  <dc:creator>Ian Crotty</dc:creator>
  <cp:lastModifiedBy>Ian Crotty</cp:lastModifiedBy>
  <cp:revision>19</cp:revision>
  <dcterms:created xsi:type="dcterms:W3CDTF">2020-01-06T18:26:30Z</dcterms:created>
  <dcterms:modified xsi:type="dcterms:W3CDTF">2020-01-06T19:30:18Z</dcterms:modified>
</cp:coreProperties>
</file>