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8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44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5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7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8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9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1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A1B0-AA10-4693-9941-317070978C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C853B-3B86-4F1D-BFCD-26443FC4D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First Transmission results with Kevin </a:t>
            </a:r>
            <a:r>
              <a:rPr lang="en-GB" dirty="0" err="1" smtClean="0"/>
              <a:t>Mota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endParaRPr lang="en-GB" dirty="0"/>
          </a:p>
          <a:p>
            <a:r>
              <a:rPr lang="en-GB" dirty="0" smtClean="0"/>
              <a:t>Done on 17 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29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9976" y="1500188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28" y="0"/>
            <a:ext cx="5333303" cy="2999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02" y="2999982"/>
            <a:ext cx="6858697" cy="38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0" y="-1"/>
            <a:ext cx="11935912" cy="67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2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5" t="11544" r="3110" b="9126"/>
          <a:stretch/>
        </p:blipFill>
        <p:spPr>
          <a:xfrm>
            <a:off x="713982" y="0"/>
            <a:ext cx="10283869" cy="67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8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57" t="41336" r="39281" b="5563"/>
          <a:stretch/>
        </p:blipFill>
        <p:spPr>
          <a:xfrm>
            <a:off x="626301" y="-1"/>
            <a:ext cx="8855902" cy="68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46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First Transmission results with Kevin Mota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Transmission results with kevin</dc:title>
  <dc:creator>Ian Crotty</dc:creator>
  <cp:lastModifiedBy>Ian Crotty</cp:lastModifiedBy>
  <cp:revision>12</cp:revision>
  <cp:lastPrinted>2020-06-29T13:51:40Z</cp:lastPrinted>
  <dcterms:created xsi:type="dcterms:W3CDTF">2020-06-29T13:23:29Z</dcterms:created>
  <dcterms:modified xsi:type="dcterms:W3CDTF">2020-06-29T14:01:42Z</dcterms:modified>
</cp:coreProperties>
</file>