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3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2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3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11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3046-D000-4075-B800-BC91FBF7E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5461A-56BB-4E39-A420-6B490ABE1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12E80-6CBF-4290-899A-99309D4B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1107C-4C81-4E46-9B50-5C0F6F87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C564D-099D-4CAD-85DC-D063886E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5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FAEF-C312-4337-A91D-8136A1C3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8914D-7F5A-4103-B461-A7C9DE314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ECF5F-C258-4E18-94BA-CF4A2549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D3180-AC83-4BAE-AA0D-E4AA0DDA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D5528-07AD-47B6-A901-6C7A8565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5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D456-0870-43C4-B616-A27CFA58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5C412-E9EB-4994-A9D1-C49FB50EA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AAEE1-A681-4087-BFD9-6881C38E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C7E89-654F-437C-9805-3561C29D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800C5-A692-41DE-B42D-7D17504D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0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4626-320D-43A9-A6F5-B9019CAD8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695E-B465-4E4A-907D-B2CDA6DA6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1E8E4-FEA0-452A-9EE7-867798974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3DC00-33AB-4A00-B372-229D677E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018E3-4CE1-47A9-96FB-9CF091EF6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02DA-15CD-4C9D-A3DD-37622493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737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8945C-A340-4CD5-A083-AA7D0511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1AC60-5716-462C-809B-4CD710B4A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29584-3391-4003-94AC-3A2EE66CF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5304F-3BDE-4326-93D4-F9952C73B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44F58-84FF-4CF0-B23D-A262FF2262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2675C-93FE-4521-938C-79A746AB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32E9FD-0B30-40F1-95B4-A1B77E23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75DE9-57E3-41CF-86CD-EEDBC02D3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855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EC40-5E4A-4FBF-91EE-CAE2094D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4BCD96-959A-408B-A74D-C6F38BF1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99DF2-4178-4BCB-B704-88ED8BE8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7628F-7AF6-47ED-8722-E5CEE2C1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82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BEA7B-CC63-40CE-8F47-F024A7EA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B5B47-0EDA-4134-A7B8-4D17B821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71D06-578B-4C1B-8993-3A40B9E5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5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82803-6C4D-47EB-B86E-886413CA3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17371-7646-4862-9765-4CFE9FF87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3BA48-EC52-4E37-BD59-F27FA279F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37B88-7620-4054-BCC3-FE64E38A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83F86-04B3-4EE4-9F4C-634A4E8F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7AE5F-D779-4D40-8432-B986CE67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55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91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D0A4-70F4-44F5-B32F-98C75147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57EADF-68DE-4319-BD0A-CEA54500E3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F61FD-BD89-4805-AE2E-9E265BEDC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9A332-6186-4C4E-A738-1A5CA8F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B894B-839C-4D38-A0FE-230ACFC05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4B180-0E01-4448-B0E0-ED08DFC3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108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F81B-2405-48AF-B27A-8C460222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E7131-4E96-49BF-8336-49B109FC9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D58B3-1B15-40CD-99FE-E1290252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5DE7B-400E-49A2-A034-CCAFDF70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9CF20-F1A6-44F9-A718-010E9D52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095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37DDA6-70FC-40C2-8450-16DF526A0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38656-C62C-4EE9-979A-5CFC335A8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4B722-A584-4A3E-934F-1E8C91C3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2A17C-6B03-4A01-BEF7-CE89225D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17DF9-68EC-417D-B881-FFD11FD6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88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4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62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07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98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729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29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91670-A812-4356-A3DB-C95771256CDF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F6B4-5A21-4A83-8E49-ABBA7DCEB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88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B49B8D-D366-42E3-95D4-9CBA5991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08806-FD92-4052-8882-D7F69FD45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6770A-E1FD-48A1-AA13-FD738E368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BB564-7842-414D-B80F-62C8CCF235D8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EEF41-FAE3-43B2-80DC-63924CA41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8B11C-7DA9-419A-9DC4-7F57B0643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B58E-5B65-47A6-8C52-694DED1986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5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rganic_semiconductor" TargetMode="External"/><Relationship Id="rId2" Type="http://schemas.openxmlformats.org/officeDocument/2006/relationships/hyperlink" Target="https://en.wikipedia.org/wiki/List_of_semiconductor_material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Relation between transmitted light frequency and the Conduction of the HPL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13 Oct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06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707" y="0"/>
            <a:ext cx="3316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http://halas.rice.edu/conversions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331"/>
            <a:ext cx="11953702" cy="64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02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67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029" t="17872" r="12479" b="10639"/>
          <a:stretch/>
        </p:blipFill>
        <p:spPr>
          <a:xfrm>
            <a:off x="211666" y="855134"/>
            <a:ext cx="4809067" cy="3454400"/>
          </a:xfrm>
          <a:prstGeom prst="rect">
            <a:avLst/>
          </a:prstGeom>
        </p:spPr>
      </p:pic>
      <p:grpSp>
        <p:nvGrpSpPr>
          <p:cNvPr id="3" name="Gruppo 5"/>
          <p:cNvGrpSpPr/>
          <p:nvPr/>
        </p:nvGrpSpPr>
        <p:grpSpPr>
          <a:xfrm>
            <a:off x="5359399" y="719666"/>
            <a:ext cx="6481233" cy="4948767"/>
            <a:chOff x="4472940" y="783656"/>
            <a:chExt cx="5893000" cy="4172621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2940" y="783656"/>
              <a:ext cx="5893000" cy="4172621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4"/>
            <a:srcRect l="64937" t="35384" b="7374"/>
            <a:stretch/>
          </p:blipFill>
          <p:spPr>
            <a:xfrm rot="16200000">
              <a:off x="6221722" y="4225782"/>
              <a:ext cx="404363" cy="883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445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04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62701F-3739-47C9-80A7-FCB506189517}"/>
              </a:ext>
            </a:extLst>
          </p:cNvPr>
          <p:cNvSpPr/>
          <p:nvPr/>
        </p:nvSpPr>
        <p:spPr>
          <a:xfrm>
            <a:off x="0" y="94734"/>
            <a:ext cx="5323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http://hep.ph.liv.ac.uk/~burdin/phys132/lecture_7.pdf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4F8E7-5723-476A-9A13-99F1DBB3C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64066"/>
            <a:ext cx="10922000" cy="580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8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esearchgate.net/profile/George_Pelin/publication/303781622/figure/fig2/AS:485603205750785@1492788234228/FTIR-spectra-of-the-uncured-and-cured-phenolic-res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2" y="1313728"/>
            <a:ext cx="809625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1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https://www.researchgate.net/profile/George_Pelin/publication/303781622/figure/fig2/AS:485603205750785@1492788234228/FTIR-spectra-of-the-uncured-and-cured-phenolic-resin.png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91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38" t="31324" r="24179" b="20607"/>
          <a:stretch/>
        </p:blipFill>
        <p:spPr>
          <a:xfrm>
            <a:off x="1920241" y="247067"/>
            <a:ext cx="8684548" cy="43332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959711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https://www.researchgate.net/publication/315646504_Expanded_Graphite_Composite_Based_Bipolar_Plate_for_PEM_Fuel_Cell_Development_of_Low_Density_and_Low_Cost_Composite_Bipolar_Plate_for_Proton_Exchange_Membrane_Fuel_Cell/figures?lo=1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25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8873" y="2319251"/>
            <a:ext cx="324196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References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41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65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https://ocw.mit.edu/courses/materials-science-and-engineering/3-091sc-introduction-to-solid-state-chemistry-fall-2010/electronic-materials/13-band-theory-of-solids/MIT3_091SCF09_hw13_sol.pdf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018"/>
            <a:ext cx="11197244" cy="60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69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51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hlinkClick r:id="rId2"/>
              </a:rPr>
              <a:t>https://en.wikipedia.org/wiki/List_of_semiconductor_materials</a:t>
            </a:r>
            <a:endParaRPr lang="en-GB" sz="1200" dirty="0" smtClean="0"/>
          </a:p>
          <a:p>
            <a:r>
              <a:rPr lang="en-GB" sz="1200" dirty="0" smtClean="0">
                <a:hlinkClick r:id="rId3"/>
              </a:rPr>
              <a:t>https://en.wikipedia.org/wiki/Organic_semiconductor</a:t>
            </a:r>
            <a:endParaRPr lang="en-GB" sz="1200" dirty="0" smtClean="0"/>
          </a:p>
          <a:p>
            <a:r>
              <a:rPr lang="en-GB" sz="1200" dirty="0" smtClean="0"/>
              <a:t>https://en.wikipedia.org/wiki/Band_gap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6331"/>
            <a:ext cx="11454938" cy="620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29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42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1_Office Theme</vt:lpstr>
      <vt:lpstr>Relation between transmitted light frequency and the Conduction of the HPL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 between transmitted light frequency and the Conduction of the HPL</dc:title>
  <dc:creator>Ian Crotty</dc:creator>
  <cp:lastModifiedBy>Ian Crotty</cp:lastModifiedBy>
  <cp:revision>17</cp:revision>
  <dcterms:created xsi:type="dcterms:W3CDTF">2020-10-13T12:18:58Z</dcterms:created>
  <dcterms:modified xsi:type="dcterms:W3CDTF">2020-10-14T14:26:52Z</dcterms:modified>
</cp:coreProperties>
</file>