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1739-AFBE-47C2-8F6F-AA7828391C37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5C6-4B80-4F78-9112-2104BC6F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2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1739-AFBE-47C2-8F6F-AA7828391C37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5C6-4B80-4F78-9112-2104BC6F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1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1739-AFBE-47C2-8F6F-AA7828391C37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5C6-4B80-4F78-9112-2104BC6F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1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1739-AFBE-47C2-8F6F-AA7828391C37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5C6-4B80-4F78-9112-2104BC6F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8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1739-AFBE-47C2-8F6F-AA7828391C37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5C6-4B80-4F78-9112-2104BC6F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60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1739-AFBE-47C2-8F6F-AA7828391C37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5C6-4B80-4F78-9112-2104BC6F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5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1739-AFBE-47C2-8F6F-AA7828391C37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5C6-4B80-4F78-9112-2104BC6F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56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1739-AFBE-47C2-8F6F-AA7828391C37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5C6-4B80-4F78-9112-2104BC6F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64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1739-AFBE-47C2-8F6F-AA7828391C37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5C6-4B80-4F78-9112-2104BC6F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3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1739-AFBE-47C2-8F6F-AA7828391C37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5C6-4B80-4F78-9112-2104BC6F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01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1739-AFBE-47C2-8F6F-AA7828391C37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95C6-4B80-4F78-9112-2104BC6F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37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1739-AFBE-47C2-8F6F-AA7828391C37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95C6-4B80-4F78-9112-2104BC6F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2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Oil thickness and viscosity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Jan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69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Viscosity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5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284" y="249207"/>
            <a:ext cx="4961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https://www.youtube.com/watch?v=6PbHjD79Uhc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539"/>
            <a:ext cx="10403633" cy="623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5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thickness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8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56" y="1"/>
            <a:ext cx="1119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https://www.elcometer.com/en/measuring-wet-film-thickness-using-wet-film-wheels.html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3"/>
            <a:ext cx="10748865" cy="64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2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5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8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Oil thickness and viscosity</vt:lpstr>
      <vt:lpstr>Viscosity</vt:lpstr>
      <vt:lpstr>PowerPoint Presentation</vt:lpstr>
      <vt:lpstr>thickness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thickness and viscosity</dc:title>
  <dc:creator>Ian Crotty</dc:creator>
  <cp:lastModifiedBy>Ian Crotty</cp:lastModifiedBy>
  <cp:revision>5</cp:revision>
  <dcterms:created xsi:type="dcterms:W3CDTF">2019-01-21T19:05:27Z</dcterms:created>
  <dcterms:modified xsi:type="dcterms:W3CDTF">2019-01-21T19:09:15Z</dcterms:modified>
</cp:coreProperties>
</file>