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6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45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6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61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48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50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6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0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3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344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89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19C8B-3934-4C24-94BB-AFC670F789D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20316-A5AB-4EFD-B943-E3D687EAC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14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Lathe </a:t>
            </a:r>
            <a:r>
              <a:rPr lang="en-GB" dirty="0" err="1" smtClean="0"/>
              <a:t>Graziano</a:t>
            </a:r>
            <a:r>
              <a:rPr lang="en-GB" dirty="0" smtClean="0"/>
              <a:t> SAG 12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17 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63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72" y="725285"/>
            <a:ext cx="7021137" cy="526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5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448" t="72875" r="34097" b="6001"/>
          <a:stretch/>
        </p:blipFill>
        <p:spPr>
          <a:xfrm>
            <a:off x="735793" y="2111434"/>
            <a:ext cx="8025821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70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Lathe Graziano SAG 12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Lathe Graziano SAG 12</dc:title>
  <dc:creator>Ian Crotty</dc:creator>
  <cp:lastModifiedBy>Ian Crotty</cp:lastModifiedBy>
  <cp:revision>3</cp:revision>
  <dcterms:created xsi:type="dcterms:W3CDTF">2023-01-17T16:06:06Z</dcterms:created>
  <dcterms:modified xsi:type="dcterms:W3CDTF">2023-01-17T16:07:33Z</dcterms:modified>
</cp:coreProperties>
</file>