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1259-C0CD-5EB5-45CB-DC8C8CAB7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15514-2E7E-09EB-D6B9-C3F519E5B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9A002-46CF-31EC-A6D3-13CB96BB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39C46-62E3-D6E1-87D5-7B0CC210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C3D82-2EBD-A8D9-8099-C5FBD39D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8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4C34-D86B-60DE-2DEE-8C10B047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31F13-E3E2-1F4A-9F73-17EDFDBF4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B3CD7-783E-0BD9-C4E3-98C3365F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A84BE-F79F-371D-92CB-37DC94F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DB065-177D-D91F-C8CC-AEA667E1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0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87C2D8-ACF6-32D7-9ABB-923B124E9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FC145-E5BA-4D2B-5A24-CD3DDD13D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BA109-9896-8FB2-C9ED-F4D4DE67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738C9-8A30-0898-F671-D8C3BF86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7092-ACA5-A891-72B8-57A040EE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76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CF92-AAA7-3C87-315C-BFD6A992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8F49F-4446-3BD5-32CE-52AC03B34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0EED1-7A3E-806C-97CE-82B00593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7D55-65F8-3D2C-B1F6-73673EE4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1E1E0-5B09-2A24-64F0-334A7AF4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3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AB04-B007-65D5-2513-A4609053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C63EE-43F7-14C6-670A-636D532AF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5B794-D201-606F-E75D-21265F16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882E3-32A2-E96E-ED8C-4D2AFB8F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CF3B9-8BC0-F313-7CD6-4C46AE62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0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B0CB-B317-D311-E7BC-235B917F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9CE0-A2CB-37F5-5171-5A395FF2D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AC5FA-DE19-7100-4F31-AB892BA5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C052-B12E-D42D-C963-BBC613A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A5B44-4B5A-0B52-8947-AA1EE87C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7AAF6-60B5-127E-F4CA-B36F5F53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1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DD58-072E-7129-EEE0-D2FA02A7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0CD3F-E7BA-FC9B-8CB6-9147102EA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78A72-25B8-7E3A-B83F-8A6D501C5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7100E-6CDC-2A74-A6CB-FE74C6E14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F6843-9C99-CDFC-B229-070C2A660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AAD4D4-70DC-C998-ADC6-F4365495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3DA17-CB89-8111-730E-E1E043F38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6C802-5597-F0C1-B115-D5473DA1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0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02A7-DB11-46C5-204B-DE8CA95B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BD440-0997-7315-AB1E-A1219EEF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2484B-C053-1943-0351-7320E7B1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636C9-4320-3DF1-0AFC-0CF6AA6A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5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9CE77-8EFA-D924-9BDB-0383EE65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8FC4F-A040-77F4-CBDD-5C3924C5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C11AD-02D1-C9F2-9573-5777CA32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44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719F-29B2-F4D3-9F11-3D336B46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27B98-A51E-8582-5CDD-ECF234804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A4E87-BFDC-32FE-3FD4-371B703F4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A8319-1DD9-FEC9-D200-5B083AC6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092F8-F8B2-DC23-73C9-F563560B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A4619-73F2-47FF-A28D-A125B9FA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3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CC0C-8672-3E77-8552-9B99B88C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024F0-F660-68C6-C5DF-1115FE1B0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DCB12-4E01-2B3B-47AD-20FF07D9E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5E9F0-BFE0-47A9-B326-DDB60EEA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CF7FA-BAF7-4C96-B3A5-0E7744A4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AAD0B-679F-3D1D-18C9-684A6D13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7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ABD50-55F4-00E0-D044-A963EF3B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B10B-D9FE-6A6E-37F0-01BA53D2B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D5372-70A5-5A39-1AE9-E1356CA3E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A875-9834-4BED-B83A-445EC94FA6D1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8576B-F2A0-5F6D-268B-A36B96E79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0DBB-0FE5-B876-8A97-4EE632465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EBA5-CA22-4578-8492-E652B5579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47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73CE2-E168-C862-ED81-4086D3131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Sites for NA61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983A9-08BE-A187-99FE-D9F692BD7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  <a:p>
            <a:r>
              <a:rPr lang="en-US" dirty="0"/>
              <a:t>21 Nov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44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318A8F-3EA4-575B-6E19-8FB48D973617}"/>
              </a:ext>
            </a:extLst>
          </p:cNvPr>
          <p:cNvSpPr txBox="1"/>
          <p:nvPr/>
        </p:nvSpPr>
        <p:spPr>
          <a:xfrm>
            <a:off x="381000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https://shine.web.cern.ch/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E0792-9E6F-BE31-839A-89EC5422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336232"/>
            <a:ext cx="11917680" cy="63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5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0C1AEA-6953-86D0-D913-3BCA12F9996C}"/>
              </a:ext>
            </a:extLst>
          </p:cNvPr>
          <p:cNvSpPr txBox="1"/>
          <p:nvPr/>
        </p:nvSpPr>
        <p:spPr>
          <a:xfrm>
            <a:off x="371475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https://shine.web.cern.ch/node/30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12E5F-5E98-8F5D-5DA4-C9BFDF68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387846"/>
            <a:ext cx="11820525" cy="62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8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17B55-8EBD-410A-D215-42C62FEB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0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1F70C-F7AA-B6BB-634B-43EA051A5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A77E4F-B849-E740-EF27-3515A4B65532}"/>
              </a:ext>
            </a:extLst>
          </p:cNvPr>
          <p:cNvSpPr txBox="1"/>
          <p:nvPr/>
        </p:nvSpPr>
        <p:spPr>
          <a:xfrm>
            <a:off x="6378575" y="2185788"/>
            <a:ext cx="462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https://shine.web.cern.ch/node/17</a:t>
            </a:r>
          </a:p>
        </p:txBody>
      </p:sp>
    </p:spTree>
    <p:extLst>
      <p:ext uri="{BB962C8B-B14F-4D97-AF65-F5344CB8AC3E}">
        <p14:creationId xmlns:p14="http://schemas.microsoft.com/office/powerpoint/2010/main" val="391447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F5714-CCF6-454A-9790-9A0CEBC8772E}"/>
              </a:ext>
            </a:extLst>
          </p:cNvPr>
          <p:cNvSpPr txBox="1"/>
          <p:nvPr/>
        </p:nvSpPr>
        <p:spPr>
          <a:xfrm>
            <a:off x="0" y="725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https://twiki.cern.ch/twiki/bin/viewauth/NA61/AccessEHN1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EC695-1C4E-5786-EF78-F63C2388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519746"/>
            <a:ext cx="11572240" cy="61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3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8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Sites for NA61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Sites for NA61</dc:title>
  <dc:creator>Ian Crotty</dc:creator>
  <cp:lastModifiedBy>Ian Crotty</cp:lastModifiedBy>
  <cp:revision>4</cp:revision>
  <dcterms:created xsi:type="dcterms:W3CDTF">2022-11-21T10:51:28Z</dcterms:created>
  <dcterms:modified xsi:type="dcterms:W3CDTF">2022-11-21T10:59:00Z</dcterms:modified>
</cp:coreProperties>
</file>