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7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96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6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36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71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0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2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0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6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C04C1-201A-4D4E-B618-B6B7BE3700C4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4C96-3D6F-4894-9CE4-0692AE23A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54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Moving from RP are to a location, storage use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17 Nov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69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527" y="1529542"/>
            <a:ext cx="46883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 smtClean="0"/>
              <a:t>TREC take a CR code and stick to material/asset</a:t>
            </a:r>
          </a:p>
          <a:p>
            <a:endParaRPr lang="en-GB" dirty="0"/>
          </a:p>
          <a:p>
            <a:r>
              <a:rPr lang="en-GB" dirty="0" smtClean="0"/>
              <a:t>EAM tools application (use CR code)</a:t>
            </a:r>
          </a:p>
          <a:p>
            <a:endParaRPr lang="en-GB" dirty="0"/>
          </a:p>
          <a:p>
            <a:r>
              <a:rPr lang="en-GB" dirty="0" smtClean="0"/>
              <a:t>TREC fill in the form, </a:t>
            </a:r>
          </a:p>
          <a:p>
            <a:endParaRPr lang="en-GB" dirty="0"/>
          </a:p>
          <a:p>
            <a:r>
              <a:rPr lang="en-GB" dirty="0" smtClean="0"/>
              <a:t>EDH transport will be created automatically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Transport occurs EDH number appears </a:t>
            </a:r>
            <a:r>
              <a:rPr lang="en-GB" smtClean="0"/>
              <a:t>in your EDH 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84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30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16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211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Moving from RP are to a location, storage use etc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from RP are to a location, storage use etc</dc:title>
  <dc:creator>Ian Crotty</dc:creator>
  <cp:lastModifiedBy>Ian Crotty</cp:lastModifiedBy>
  <cp:revision>6</cp:revision>
  <dcterms:created xsi:type="dcterms:W3CDTF">2022-11-17T16:23:34Z</dcterms:created>
  <dcterms:modified xsi:type="dcterms:W3CDTF">2022-11-17T16:29:19Z</dcterms:modified>
</cp:coreProperties>
</file>