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0" y="5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2662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746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13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235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7760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694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3713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5935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1509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4189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1488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8F79A-976F-4D7B-B174-1D70EFF047F9}" type="datetimeFigureOut">
              <a:rPr lang="en-GB" smtClean="0"/>
              <a:t>26/08/2022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691A3-BBD6-452A-867B-AA28E06B2E0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818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1265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Stored material</a:t>
            </a:r>
            <a:br>
              <a:rPr lang="en-GB" dirty="0" smtClean="0"/>
            </a:br>
            <a:r>
              <a:rPr lang="en-GB" dirty="0" smtClean="0"/>
              <a:t>next to the beam area </a:t>
            </a:r>
            <a:br>
              <a:rPr lang="en-GB" dirty="0" smtClean="0"/>
            </a:br>
            <a:r>
              <a:rPr lang="en-GB" dirty="0" smtClean="0"/>
              <a:t>and 887 R B-57/9</a:t>
            </a:r>
            <a:br>
              <a:rPr lang="en-GB" dirty="0" smtClean="0"/>
            </a:br>
            <a:r>
              <a:rPr lang="en-GB" dirty="0" smtClean="0"/>
              <a:t>A pictorial guide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449531"/>
            <a:ext cx="9144000" cy="1655762"/>
          </a:xfrm>
        </p:spPr>
        <p:txBody>
          <a:bodyPr/>
          <a:lstStyle/>
          <a:p>
            <a:r>
              <a:rPr lang="en-GB" dirty="0" smtClean="0"/>
              <a:t>Ian</a:t>
            </a:r>
          </a:p>
          <a:p>
            <a:r>
              <a:rPr lang="en-GB" dirty="0" smtClean="0"/>
              <a:t>26 Aug 2022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8457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898"/>
            <a:ext cx="6556918" cy="49176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2004" y="89627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44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6" y="401443"/>
            <a:ext cx="5620215" cy="42151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102" y="1873405"/>
            <a:ext cx="6363629" cy="477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310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18" y="334535"/>
            <a:ext cx="6229815" cy="467236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984" y="2776652"/>
            <a:ext cx="5055220" cy="3791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18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74"/>
            <a:ext cx="6664712" cy="49985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473" y="1948676"/>
            <a:ext cx="5980771" cy="4485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5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88435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3250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23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6927" y="1193179"/>
            <a:ext cx="6765073" cy="50738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223"/>
            <a:ext cx="5694556" cy="4270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011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1776" y="2038229"/>
            <a:ext cx="548719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Up stream of</a:t>
            </a:r>
          </a:p>
          <a:p>
            <a:r>
              <a:rPr lang="en-GB" sz="6600" dirty="0" smtClean="0"/>
              <a:t>	887 R-B57</a:t>
            </a:r>
          </a:p>
        </p:txBody>
      </p:sp>
    </p:spTree>
    <p:extLst>
      <p:ext uri="{BB962C8B-B14F-4D97-AF65-F5344CB8AC3E}">
        <p14:creationId xmlns:p14="http://schemas.microsoft.com/office/powerpoint/2010/main" val="23136648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01214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" y="312234"/>
            <a:ext cx="6556916" cy="491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957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7806" y="2038229"/>
            <a:ext cx="659116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Down stream of</a:t>
            </a:r>
          </a:p>
          <a:p>
            <a:r>
              <a:rPr lang="en-GB" sz="6600" dirty="0" smtClean="0"/>
              <a:t>	887 R-B59</a:t>
            </a:r>
          </a:p>
        </p:txBody>
      </p:sp>
    </p:spTree>
    <p:extLst>
      <p:ext uri="{BB962C8B-B14F-4D97-AF65-F5344CB8AC3E}">
        <p14:creationId xmlns:p14="http://schemas.microsoft.com/office/powerpoint/2010/main" val="34536432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014" y="1272634"/>
            <a:ext cx="5096107" cy="3822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35334" y="1877588"/>
            <a:ext cx="5207618" cy="39057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88942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5624" y="632893"/>
            <a:ext cx="159740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2 full boxes of CAMAC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086649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55796" y="762714"/>
            <a:ext cx="8284162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 smtClean="0"/>
              <a:t>3 Areas in 887</a:t>
            </a:r>
          </a:p>
          <a:p>
            <a:endParaRPr lang="en-GB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887 R B57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Upstream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GB" sz="4000" dirty="0" smtClean="0"/>
              <a:t>Down stream</a:t>
            </a:r>
          </a:p>
          <a:p>
            <a:endParaRPr lang="en-GB" sz="4000" dirty="0" smtClean="0"/>
          </a:p>
          <a:p>
            <a:r>
              <a:rPr lang="en-GB" sz="4000" dirty="0" smtClean="0"/>
              <a:t>887 R-B59(workshop)</a:t>
            </a:r>
          </a:p>
          <a:p>
            <a:r>
              <a:rPr lang="en-GB" sz="4000" dirty="0" smtClean="0"/>
              <a:t>Not covered here</a:t>
            </a:r>
          </a:p>
          <a:p>
            <a:endParaRPr lang="en-GB" sz="4000" dirty="0" smtClean="0"/>
          </a:p>
        </p:txBody>
      </p:sp>
    </p:spTree>
    <p:extLst>
      <p:ext uri="{BB962C8B-B14F-4D97-AF65-F5344CB8AC3E}">
        <p14:creationId xmlns:p14="http://schemas.microsoft.com/office/powerpoint/2010/main" val="40034197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32916" cy="37746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843" y="3233854"/>
            <a:ext cx="4832195" cy="36241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12634" y="871680"/>
            <a:ext cx="1597404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Scintillators</a:t>
            </a:r>
          </a:p>
          <a:p>
            <a:r>
              <a:rPr lang="en-GB" sz="2000" dirty="0" smtClean="0"/>
              <a:t>Geneva University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60053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64873" y="857250"/>
            <a:ext cx="68580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63662" y="666347"/>
            <a:ext cx="266042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LV to return to stores ?</a:t>
            </a:r>
          </a:p>
          <a:p>
            <a:r>
              <a:rPr lang="en-GB" sz="2000" dirty="0" smtClean="0"/>
              <a:t>What was finally paid ?</a:t>
            </a:r>
            <a:endParaRPr lang="en-GB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949" y="1304367"/>
            <a:ext cx="5104161" cy="3828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7891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43200"/>
            <a:ext cx="5144429" cy="38583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341" y="2085278"/>
            <a:ext cx="6021659" cy="45162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77" r="12537"/>
          <a:stretch/>
        </p:blipFill>
        <p:spPr>
          <a:xfrm>
            <a:off x="1839950" y="72483"/>
            <a:ext cx="4330391" cy="273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5848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79038" y="1393902"/>
            <a:ext cx="5441795" cy="40813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907" y="713677"/>
            <a:ext cx="7553093" cy="56648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911077" y="1848374"/>
            <a:ext cx="998425" cy="71640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Spares Cabinet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082492" y="5279232"/>
            <a:ext cx="2094962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No access to these 2 Cabinets</a:t>
            </a:r>
          </a:p>
        </p:txBody>
      </p:sp>
    </p:spTree>
    <p:extLst>
      <p:ext uri="{BB962C8B-B14F-4D97-AF65-F5344CB8AC3E}">
        <p14:creationId xmlns:p14="http://schemas.microsoft.com/office/powerpoint/2010/main" val="17863168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87806" y="2038229"/>
            <a:ext cx="65911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Spares cabinet</a:t>
            </a:r>
          </a:p>
          <a:p>
            <a:r>
              <a:rPr lang="en-GB" sz="6600" dirty="0" smtClean="0"/>
              <a:t>Down stream of</a:t>
            </a:r>
          </a:p>
          <a:p>
            <a:r>
              <a:rPr lang="en-GB" sz="6600" dirty="0" smtClean="0"/>
              <a:t>	887 R-B59</a:t>
            </a:r>
          </a:p>
        </p:txBody>
      </p:sp>
    </p:spTree>
    <p:extLst>
      <p:ext uri="{BB962C8B-B14F-4D97-AF65-F5344CB8AC3E}">
        <p14:creationId xmlns:p14="http://schemas.microsoft.com/office/powerpoint/2010/main" val="659086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1" y="234176"/>
            <a:ext cx="3382536" cy="2536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61" y="2023946"/>
            <a:ext cx="3137209" cy="23529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0695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9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517" y="1248936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745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21" y="529683"/>
            <a:ext cx="5872975" cy="4404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0896" y="2821258"/>
            <a:ext cx="5635083" cy="4226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073" y="0"/>
            <a:ext cx="4638906" cy="3479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2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082" y="1243361"/>
            <a:ext cx="6010507" cy="450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60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16" y="167266"/>
            <a:ext cx="5783766" cy="4337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256156"/>
            <a:ext cx="4735549" cy="35516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3374" y="458594"/>
            <a:ext cx="3668751" cy="2751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74385" y="3206517"/>
            <a:ext cx="4018776" cy="301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433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934" t="20035" r="4823" b="7130"/>
          <a:stretch/>
        </p:blipFill>
        <p:spPr>
          <a:xfrm>
            <a:off x="0" y="212941"/>
            <a:ext cx="12177311" cy="60625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2426" y="4085275"/>
            <a:ext cx="125260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887 R-B57</a:t>
            </a:r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3957219" y="2454295"/>
            <a:ext cx="1252602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887 R-B59</a:t>
            </a:r>
            <a:endParaRPr lang="en-GB" sz="2000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525028" y="4285330"/>
            <a:ext cx="1369586" cy="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209821" y="2854405"/>
            <a:ext cx="995036" cy="9011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2672890">
            <a:off x="6305624" y="632893"/>
            <a:ext cx="1597404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Road access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242740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84" y="1371601"/>
            <a:ext cx="5858107" cy="43935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94344" y="1962616"/>
            <a:ext cx="4728117" cy="354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3284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6898" y="2798956"/>
            <a:ext cx="25870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 smtClean="0"/>
              <a:t>That is all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821138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59728" y="2517732"/>
            <a:ext cx="42944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 smtClean="0"/>
              <a:t>887 R-B57</a:t>
            </a:r>
          </a:p>
        </p:txBody>
      </p:sp>
    </p:spTree>
    <p:extLst>
      <p:ext uri="{BB962C8B-B14F-4D97-AF65-F5344CB8AC3E}">
        <p14:creationId xmlns:p14="http://schemas.microsoft.com/office/powerpoint/2010/main" val="2626618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4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140605" cy="46054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95" y="1795346"/>
            <a:ext cx="6750205" cy="5062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45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33039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99771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592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73"/>
            <a:ext cx="5798635" cy="43489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545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427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2745" y="857250"/>
            <a:ext cx="6858000" cy="5143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55888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2390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95</Words>
  <Application>Microsoft Office PowerPoint</Application>
  <PresentationFormat>Widescreen</PresentationFormat>
  <Paragraphs>30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Stored material next to the beam area  and 887 R B-57/9 A pictorial guide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Stored material  887 R B59?</dc:title>
  <dc:creator>Ian Crotty</dc:creator>
  <cp:lastModifiedBy>Ian Crotty</cp:lastModifiedBy>
  <cp:revision>45</cp:revision>
  <dcterms:created xsi:type="dcterms:W3CDTF">2022-08-26T13:22:26Z</dcterms:created>
  <dcterms:modified xsi:type="dcterms:W3CDTF">2022-08-26T15:36:31Z</dcterms:modified>
</cp:coreProperties>
</file>