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6A4DE-7A52-B572-0E2F-BCA6072E2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0AD3B-397B-BCCC-AB2B-B370951E1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6910E-6BDB-4C35-09E9-892218B67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2895-075C-4BA7-8B11-989BDC7109D1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E51B2-5D81-4437-78B2-9FB8A2D6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39221-78F5-F9D1-9F77-5BAF8D95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6003-4527-4623-B4F4-AF8FC002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98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9236-5DAF-D145-F8EB-E76914C2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EE133-0CE7-B9A6-4E81-CF9D833FD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7D6BF-294D-4813-9EDD-4F3459A56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2895-075C-4BA7-8B11-989BDC7109D1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36ABF-1CDE-BC69-5C42-EEB71489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BF654-794C-0CE8-C9FE-6EB24E27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6003-4527-4623-B4F4-AF8FC002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18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2FB035-53A7-CD27-8394-CC0ADAED5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21978-214E-4F27-6955-18EF54E74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44735-3485-9832-4D07-25DF891A2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2895-075C-4BA7-8B11-989BDC7109D1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5DD67-1463-3191-055B-5186D77B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33C49-7737-674D-CD7B-E91999AE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6003-4527-4623-B4F4-AF8FC002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78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1AE7-D2FB-EE02-CB3A-E13EA40E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EDDEB-B1E3-C5C8-0FEB-9E8B3B09F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9376F-1105-8C14-AB98-86A17C380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2895-075C-4BA7-8B11-989BDC7109D1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32AB7-9493-EED7-340D-E31B3C17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C1AE-B2A7-92A3-7A71-CDC4837B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6003-4527-4623-B4F4-AF8FC002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7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98E4-00EF-39E7-DBD4-29664222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CD956-3A1A-363F-F0F9-768FE8B95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79CC5-D1E6-BA62-A79B-C01D742EF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2895-075C-4BA7-8B11-989BDC7109D1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FE914-E3E7-D6CA-DFC9-17C998E2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700B7-41D3-0007-C867-AC5EC5B2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6003-4527-4623-B4F4-AF8FC002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2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6E3D-8E7D-8E0B-5A51-35010FF3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2B0FD-284A-C0F1-706C-C8B799E8C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21BBD-290C-33B3-166F-841954322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23E71-0B14-F2B7-54C8-B63B524F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2895-075C-4BA7-8B11-989BDC7109D1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70BFB-298B-146C-4B88-C16BD7C0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7A7DB-C694-4466-2019-AC620E81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6003-4527-4623-B4F4-AF8FC002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07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FE3BC-ADE4-164D-2AD5-6E1B5B37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58642-EF86-08E4-7754-972B30935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651461-7A8E-30F8-A9AA-86D7591D4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21E92-2B23-E5CA-4F8C-39E9F6330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5426F-DA3C-B7E3-8FC3-E64EE31EE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0C2220-15DE-97B1-E57A-FF0B5021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2895-075C-4BA7-8B11-989BDC7109D1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77E735-8D3E-3351-C0AC-1E7C5A2CE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7154B-D491-412B-D03F-810273AE9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6003-4527-4623-B4F4-AF8FC002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25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1AE1-22A4-5BFC-7BBA-791408AE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D1679-2D49-239C-DD34-0ECCD548D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2895-075C-4BA7-8B11-989BDC7109D1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5961E-683B-AC52-7560-2BB576B2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CDDAC-B2E8-F0C0-5C38-3AEDE428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6003-4527-4623-B4F4-AF8FC002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2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5B80F-EEE3-2A6A-976F-29EFEDB1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2895-075C-4BA7-8B11-989BDC7109D1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54556-9E70-E36D-A3C6-6A620067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6A156-220F-D104-3E7C-4789902C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6003-4527-4623-B4F4-AF8FC002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0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4C6D-3F0E-BC71-630B-EC0DB0DB6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45202-3FF3-9E85-BE3E-518B11574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A6329-FFBC-E0CE-16F7-7C3577A6E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59B77-D560-8D76-D70F-8BA093353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2895-075C-4BA7-8B11-989BDC7109D1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BB6F8-C885-28F1-4348-418A46AC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A4046-7080-036C-B3B9-93747B45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6003-4527-4623-B4F4-AF8FC002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73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A5FD-6419-56BD-9D73-9E67A8F1C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B53630-146C-2133-0DE1-0C5E55A1B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220E1-9129-2081-9646-473BEC970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B17F7-F032-8FE0-010B-B4656DBC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2895-075C-4BA7-8B11-989BDC7109D1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235BE-65D8-E54C-14AD-B429E5AF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6F93F-6D81-FCA8-CD08-989F345A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36003-4527-4623-B4F4-AF8FC002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45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2CFA7-1B69-546F-E136-74A04CA4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2AB21-7814-05D6-FEF4-B7F3DD3E3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0B728-2BAC-8C81-6709-7FF984EDA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2895-075C-4BA7-8B11-989BDC7109D1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95E27-9B26-EDD9-D3FA-E5356080F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AAD30-DAC3-4FFD-AC24-97DF7DC4E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36003-4527-4623-B4F4-AF8FC00214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6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A49B-4494-E7D9-557A-8655A1A20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CAMAC Modules</a:t>
            </a:r>
            <a:br>
              <a:rPr lang="en-US" dirty="0"/>
            </a:br>
            <a:r>
              <a:rPr lang="en-US" dirty="0"/>
              <a:t>their storage in the Flex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77398-C124-EAAC-93C0-E467277F5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  <a:p>
            <a:r>
              <a:rPr lang="en-US" dirty="0"/>
              <a:t>30 sept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21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9F48CD-EF05-F616-C13F-757648753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521841" cy="45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6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85B8B5-EC4A-0EC9-2AFD-A025C9A12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AD4D3F-299F-5E6D-1F73-96044313BD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625" b="52526"/>
          <a:stretch/>
        </p:blipFill>
        <p:spPr>
          <a:xfrm>
            <a:off x="5435600" y="1757680"/>
            <a:ext cx="4619812" cy="4106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9B1862-A5BE-DA34-D78F-1F356C6953C4}"/>
              </a:ext>
            </a:extLst>
          </p:cNvPr>
          <p:cNvSpPr txBox="1"/>
          <p:nvPr/>
        </p:nvSpPr>
        <p:spPr>
          <a:xfrm>
            <a:off x="6421120" y="5624215"/>
            <a:ext cx="480568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“edit item” box to allow the adding of the file giving details of the modules has not been available since I removed the file I had added but it said that the address  was “fake” and I changed it.  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6DAA1-8350-26E0-D373-68C6A2E3E3D8}"/>
              </a:ext>
            </a:extLst>
          </p:cNvPr>
          <p:cNvSpPr txBox="1"/>
          <p:nvPr/>
        </p:nvSpPr>
        <p:spPr>
          <a:xfrm>
            <a:off x="2885440" y="1434514"/>
            <a:ext cx="187960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Made out on the 9 Sept 2022. Cedric said he would give me access to edit item.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29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8785C-1CE4-0EF4-264E-964FC4C049AE}"/>
              </a:ext>
            </a:extLst>
          </p:cNvPr>
          <p:cNvSpPr txBox="1"/>
          <p:nvPr/>
        </p:nvSpPr>
        <p:spPr>
          <a:xfrm>
            <a:off x="365760" y="863600"/>
            <a:ext cx="919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15 Sept when Cedric offered help I am coming back to him on the 30 sept 2022 after the NA61 and the RPC conferences.</a:t>
            </a:r>
          </a:p>
          <a:p>
            <a:endParaRPr lang="en-US" dirty="0"/>
          </a:p>
          <a:p>
            <a:r>
              <a:rPr lang="en-US" dirty="0"/>
              <a:t>Finally he understood that he had given rights to </a:t>
            </a:r>
            <a:r>
              <a:rPr lang="en-US" dirty="0" err="1"/>
              <a:t>Martinus</a:t>
            </a:r>
            <a:r>
              <a:rPr lang="en-US" dirty="0"/>
              <a:t> and Piotr but not to the person making the request , me Ian. </a:t>
            </a:r>
            <a:r>
              <a:rPr lang="en-US" dirty="0" err="1"/>
              <a:t>Thia</a:t>
            </a:r>
            <a:r>
              <a:rPr lang="en-US" dirty="0"/>
              <a:t> </a:t>
            </a:r>
            <a:r>
              <a:rPr lang="en-US" dirty="0" err="1"/>
              <a:t>llaows</a:t>
            </a:r>
            <a:r>
              <a:rPr lang="en-US" dirty="0"/>
              <a:t> me to make updates corrections on the file to add a file containing details of the contents.</a:t>
            </a:r>
          </a:p>
          <a:p>
            <a:endParaRPr lang="en-US" dirty="0"/>
          </a:p>
          <a:p>
            <a:r>
              <a:rPr lang="en-US" dirty="0"/>
              <a:t>Then I could not make out the TREC process as I had asked for storage and NOT the </a:t>
            </a:r>
            <a:r>
              <a:rPr lang="en-US" dirty="0" err="1"/>
              <a:t>cern</a:t>
            </a:r>
            <a:r>
              <a:rPr lang="en-US" dirty="0"/>
              <a:t> internal transport to 947 FLEX building.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transport will be done today 11 Oct 2022, finally.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10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02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98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5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15687</TotalTime>
  <Words>184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CAMAC Modules their storage in the Flex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CAMAC Modules their storage in the Flex</dc:title>
  <dc:creator>Ian Crotty</dc:creator>
  <cp:lastModifiedBy>Ian Crotty</cp:lastModifiedBy>
  <cp:revision>2</cp:revision>
  <dcterms:created xsi:type="dcterms:W3CDTF">2022-09-30T13:35:27Z</dcterms:created>
  <dcterms:modified xsi:type="dcterms:W3CDTF">2022-10-11T11:03:26Z</dcterms:modified>
</cp:coreProperties>
</file>