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C4D3-8ACE-407B-BA01-F3EAAA91866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A44-FA81-47F3-9341-73B3F72C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5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C4D3-8ACE-407B-BA01-F3EAAA91866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A44-FA81-47F3-9341-73B3F72C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C4D3-8ACE-407B-BA01-F3EAAA91866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A44-FA81-47F3-9341-73B3F72C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34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C4D3-8ACE-407B-BA01-F3EAAA91866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A44-FA81-47F3-9341-73B3F72C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80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C4D3-8ACE-407B-BA01-F3EAAA91866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A44-FA81-47F3-9341-73B3F72C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31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C4D3-8ACE-407B-BA01-F3EAAA91866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A44-FA81-47F3-9341-73B3F72C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8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C4D3-8ACE-407B-BA01-F3EAAA91866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A44-FA81-47F3-9341-73B3F72C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2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C4D3-8ACE-407B-BA01-F3EAAA91866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A44-FA81-47F3-9341-73B3F72C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9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C4D3-8ACE-407B-BA01-F3EAAA91866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A44-FA81-47F3-9341-73B3F72C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9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C4D3-8ACE-407B-BA01-F3EAAA91866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A44-FA81-47F3-9341-73B3F72C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8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C4D3-8ACE-407B-BA01-F3EAAA91866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A44-FA81-47F3-9341-73B3F72C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3C4D3-8ACE-407B-BA01-F3EAAA918663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4A44-FA81-47F3-9341-73B3F72C7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Lawyers and social status, in </a:t>
            </a:r>
            <a:r>
              <a:rPr lang="en-GB" dirty="0" err="1" smtClean="0"/>
              <a:t>Gex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25 sept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01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5159" y="205273"/>
            <a:ext cx="42081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Point </a:t>
            </a:r>
            <a:r>
              <a:rPr lang="en-GB" dirty="0" err="1"/>
              <a:t>A</a:t>
            </a:r>
            <a:r>
              <a:rPr lang="en-GB" dirty="0" err="1" smtClean="0"/>
              <a:t>ccueil</a:t>
            </a:r>
            <a:r>
              <a:rPr lang="en-GB" dirty="0" smtClean="0"/>
              <a:t> </a:t>
            </a:r>
            <a:r>
              <a:rPr lang="en-GB" dirty="0" err="1" smtClean="0"/>
              <a:t>Solidarite</a:t>
            </a:r>
            <a:r>
              <a:rPr lang="en-GB" dirty="0" smtClean="0"/>
              <a:t>, 228 Av. des </a:t>
            </a:r>
            <a:r>
              <a:rPr lang="en-GB" dirty="0" err="1" smtClean="0"/>
              <a:t>Alpes</a:t>
            </a:r>
            <a:r>
              <a:rPr lang="en-GB" dirty="0" smtClean="0"/>
              <a:t>, 01170, </a:t>
            </a:r>
            <a:r>
              <a:rPr lang="en-GB" dirty="0" err="1" smtClean="0"/>
              <a:t>Gex</a:t>
            </a:r>
            <a:r>
              <a:rPr lang="en-GB" dirty="0" smtClean="0"/>
              <a:t>. Tel; 0450415462.</a:t>
            </a:r>
          </a:p>
          <a:p>
            <a:r>
              <a:rPr lang="en-GB" dirty="0" smtClean="0"/>
              <a:t>46°20'02.9"N 6°03'51.6"E</a:t>
            </a:r>
          </a:p>
          <a:p>
            <a:r>
              <a:rPr lang="en-GB" dirty="0" smtClean="0"/>
              <a:t>46.334128, 6.064345</a:t>
            </a:r>
          </a:p>
          <a:p>
            <a:endParaRPr lang="en-GB" dirty="0"/>
          </a:p>
          <a:p>
            <a:r>
              <a:rPr lang="en-GB" dirty="0" smtClean="0"/>
              <a:t>From what I understand you should go here, at least to start with. Perhaps you need a RDV here as well.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9131" cy="3363859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456927" y="531844"/>
            <a:ext cx="2999857" cy="1262348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50" y="2464690"/>
            <a:ext cx="7725747" cy="4383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167" y="5085184"/>
            <a:ext cx="3041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</a:t>
            </a:r>
            <a:r>
              <a:rPr lang="en-GB" smtClean="0"/>
              <a:t>the road (D984C) </a:t>
            </a:r>
            <a:r>
              <a:rPr lang="en-GB" dirty="0" smtClean="0"/>
              <a:t>to </a:t>
            </a:r>
            <a:r>
              <a:rPr lang="en-GB" dirty="0" err="1"/>
              <a:t>D</a:t>
            </a:r>
            <a:r>
              <a:rPr lang="en-GB" dirty="0" err="1" smtClean="0"/>
              <a:t>ivonne</a:t>
            </a:r>
            <a:r>
              <a:rPr lang="en-GB" dirty="0" smtClean="0"/>
              <a:t> 100m after the “</a:t>
            </a:r>
            <a:r>
              <a:rPr lang="en-GB" dirty="0" err="1" smtClean="0"/>
              <a:t>Restaurent</a:t>
            </a:r>
            <a:r>
              <a:rPr lang="en-GB" dirty="0" smtClean="0"/>
              <a:t> de la </a:t>
            </a:r>
            <a:r>
              <a:rPr lang="en-GB" dirty="0" err="1" smtClean="0"/>
              <a:t>Gare</a:t>
            </a:r>
            <a:r>
              <a:rPr lang="en-GB" dirty="0" smtClean="0"/>
              <a:t>”. And before the </a:t>
            </a:r>
            <a:r>
              <a:rPr lang="en-GB" dirty="0" err="1" smtClean="0"/>
              <a:t>Musee</a:t>
            </a:r>
            <a:r>
              <a:rPr lang="en-GB" dirty="0" smtClean="0"/>
              <a:t> des </a:t>
            </a:r>
            <a:r>
              <a:rPr lang="en-GB" dirty="0" err="1" smtClean="0"/>
              <a:t>Pompiers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456784" y="684244"/>
            <a:ext cx="152401" cy="4783495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40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759" y="140854"/>
            <a:ext cx="6582216" cy="50590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167" y="2189720"/>
            <a:ext cx="6073833" cy="4668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13457" y="241957"/>
            <a:ext cx="5878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lawyers</a:t>
            </a:r>
          </a:p>
          <a:p>
            <a:r>
              <a:rPr lang="en-GB" dirty="0" smtClean="0"/>
              <a:t>“Point </a:t>
            </a:r>
            <a:r>
              <a:rPr lang="en-GB" dirty="0" err="1" smtClean="0"/>
              <a:t>d’access</a:t>
            </a:r>
            <a:r>
              <a:rPr lang="en-GB" dirty="0" smtClean="0"/>
              <a:t> au Droit”</a:t>
            </a:r>
          </a:p>
          <a:p>
            <a:r>
              <a:rPr lang="en-GB" dirty="0" smtClean="0"/>
              <a:t>Junction of Rue Ernest and Rue du Commerce, </a:t>
            </a:r>
            <a:r>
              <a:rPr lang="en-GB" dirty="0" err="1" smtClean="0"/>
              <a:t>Gex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46°19'59.6"N 6°03'26.6"E</a:t>
            </a:r>
          </a:p>
          <a:p>
            <a:r>
              <a:rPr lang="en-GB" dirty="0" smtClean="0"/>
              <a:t>46.333222, 6.057384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09207" y="3025833"/>
            <a:ext cx="2019993" cy="1122218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126963" y="1828800"/>
            <a:ext cx="690466" cy="209939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2596" y="5411756"/>
            <a:ext cx="5542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access is only through this door and in a lift to the 1</a:t>
            </a:r>
            <a:r>
              <a:rPr lang="en-GB" baseline="30000" dirty="0" smtClean="0"/>
              <a:t>st</a:t>
            </a:r>
            <a:r>
              <a:rPr lang="en-GB" dirty="0" smtClean="0"/>
              <a:t> floor. You can talk to lawyer for free. Normally 30mins max. You can go more than once if something is not clear.</a:t>
            </a:r>
          </a:p>
          <a:p>
            <a:r>
              <a:rPr lang="en-GB" dirty="0" smtClean="0"/>
              <a:t>You should call 0450413586 for a RDV.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71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153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Lawyers and social status, in Gex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Lawyers and social satus</dc:title>
  <dc:creator>Ian Crotty</dc:creator>
  <cp:lastModifiedBy>Ian Crotty</cp:lastModifiedBy>
  <cp:revision>24</cp:revision>
  <dcterms:created xsi:type="dcterms:W3CDTF">2020-09-25T13:19:21Z</dcterms:created>
  <dcterms:modified xsi:type="dcterms:W3CDTF">2020-09-25T13:50:44Z</dcterms:modified>
</cp:coreProperties>
</file>