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9" r:id="rId8"/>
    <p:sldId id="284" r:id="rId9"/>
    <p:sldId id="285" r:id="rId10"/>
    <p:sldId id="286" r:id="rId11"/>
    <p:sldId id="287" r:id="rId12"/>
    <p:sldId id="288" r:id="rId13"/>
    <p:sldId id="270" r:id="rId14"/>
    <p:sldId id="271" r:id="rId15"/>
    <p:sldId id="272" r:id="rId16"/>
    <p:sldId id="275" r:id="rId17"/>
    <p:sldId id="273" r:id="rId18"/>
    <p:sldId id="274" r:id="rId19"/>
    <p:sldId id="260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61" r:id="rId28"/>
    <p:sldId id="263" r:id="rId29"/>
    <p:sldId id="264" r:id="rId30"/>
    <p:sldId id="265" r:id="rId31"/>
    <p:sldId id="289" r:id="rId32"/>
    <p:sldId id="290" r:id="rId33"/>
    <p:sldId id="291" r:id="rId34"/>
    <p:sldId id="283" r:id="rId35"/>
    <p:sldId id="266" r:id="rId36"/>
    <p:sldId id="262" r:id="rId3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F1A4-8D34-4657-A5C5-E2CEEEE3D36B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F37F-8275-4F33-9C33-1727B9437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50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F1A4-8D34-4657-A5C5-E2CEEEE3D36B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F37F-8275-4F33-9C33-1727B9437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18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F1A4-8D34-4657-A5C5-E2CEEEE3D36B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F37F-8275-4F33-9C33-1727B9437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4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F1A4-8D34-4657-A5C5-E2CEEEE3D36B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F37F-8275-4F33-9C33-1727B9437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98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F1A4-8D34-4657-A5C5-E2CEEEE3D36B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F37F-8275-4F33-9C33-1727B9437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89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F1A4-8D34-4657-A5C5-E2CEEEE3D36B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F37F-8275-4F33-9C33-1727B9437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56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F1A4-8D34-4657-A5C5-E2CEEEE3D36B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F37F-8275-4F33-9C33-1727B9437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13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F1A4-8D34-4657-A5C5-E2CEEEE3D36B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F37F-8275-4F33-9C33-1727B9437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18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F1A4-8D34-4657-A5C5-E2CEEEE3D36B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F37F-8275-4F33-9C33-1727B9437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80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F1A4-8D34-4657-A5C5-E2CEEEE3D36B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F37F-8275-4F33-9C33-1727B9437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22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F1A4-8D34-4657-A5C5-E2CEEEE3D36B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F37F-8275-4F33-9C33-1727B9437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863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3F1A4-8D34-4657-A5C5-E2CEEEE3D36B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FF37F-8275-4F33-9C33-1727B9437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87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dandbreakfasts.co.uk/oxfordshire/banbury/" TargetMode="External"/><Relationship Id="rId2" Type="http://schemas.openxmlformats.org/officeDocument/2006/relationships/hyperlink" Target="http://www.cotswolds.info/accommodation/banbury-lodgings.s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dandbreakfasts.co.uk/oxfordshire/banbury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mailto:andrew@fresurf.fr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am.org.uk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9103" y="3138616"/>
            <a:ext cx="31303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Sean &amp; Vivian Crotty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Fix	00441295780798</a:t>
            </a:r>
          </a:p>
          <a:p>
            <a:r>
              <a:rPr lang="en-GB" dirty="0" smtClean="0"/>
              <a:t>Mobile;	00447922818 421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625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434" t="28952" r="28919" b="20190"/>
          <a:stretch/>
        </p:blipFill>
        <p:spPr>
          <a:xfrm>
            <a:off x="341524" y="286569"/>
            <a:ext cx="4671152" cy="3657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5210" y="1145754"/>
            <a:ext cx="44397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did NOT activate Speedy Rental.</a:t>
            </a:r>
          </a:p>
          <a:p>
            <a:endParaRPr lang="en-GB" dirty="0"/>
          </a:p>
          <a:p>
            <a:r>
              <a:rPr lang="en-GB" dirty="0" smtClean="0"/>
              <a:t>Notice the Card name and driver are not exactly the same. !!</a:t>
            </a:r>
          </a:p>
          <a:p>
            <a:r>
              <a:rPr lang="en-GB" dirty="0" smtClean="0"/>
              <a:t>New card requested.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7825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994" t="9395" r="39942" b="1849"/>
          <a:stretch/>
        </p:blipFill>
        <p:spPr>
          <a:xfrm>
            <a:off x="0" y="-1"/>
            <a:ext cx="4671152" cy="676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195" t="32806" r="41238" b="7421"/>
          <a:stretch/>
        </p:blipFill>
        <p:spPr>
          <a:xfrm>
            <a:off x="6852491" y="-1"/>
            <a:ext cx="4395919" cy="5849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1333" t="14590" r="15873" b="51142"/>
          <a:stretch/>
        </p:blipFill>
        <p:spPr>
          <a:xfrm>
            <a:off x="4483865" y="804230"/>
            <a:ext cx="2676116" cy="28754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32101" y="2721906"/>
            <a:ext cx="2379644" cy="661013"/>
          </a:xfrm>
          <a:prstGeom prst="ellipse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942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72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Norwich area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The </a:t>
            </a:r>
            <a:r>
              <a:rPr lang="en-GB" sz="1800" dirty="0" err="1" smtClean="0"/>
              <a:t>Honingham</a:t>
            </a:r>
            <a:r>
              <a:rPr lang="en-GB" sz="1800" dirty="0" smtClean="0"/>
              <a:t> </a:t>
            </a:r>
            <a:r>
              <a:rPr lang="en-GB" sz="1800" dirty="0"/>
              <a:t>Buck, </a:t>
            </a:r>
            <a:r>
              <a:rPr lang="en-GB" sz="1800" dirty="0" smtClean="0"/>
              <a:t>+</a:t>
            </a:r>
            <a:r>
              <a:rPr lang="en-GB" sz="1800" dirty="0"/>
              <a:t>44 1603 880393 </a:t>
            </a:r>
            <a:r>
              <a:rPr lang="en-GB" sz="1800" dirty="0" smtClean="0"/>
              <a:t>, </a:t>
            </a:r>
          </a:p>
          <a:p>
            <a:r>
              <a:rPr lang="en-GB" sz="1800" dirty="0"/>
              <a:t>Park Farm Hotel, +44 1603 </a:t>
            </a:r>
            <a:r>
              <a:rPr lang="en-GB" sz="1800" dirty="0" smtClean="0"/>
              <a:t>810264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78540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5197" b="39186"/>
          <a:stretch/>
        </p:blipFill>
        <p:spPr>
          <a:xfrm>
            <a:off x="1" y="0"/>
            <a:ext cx="6367498" cy="2825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770" y="2756483"/>
            <a:ext cx="7514230" cy="4101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129" y="811427"/>
            <a:ext cx="1878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19.06.17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450" t="7522" r="20380" b="2230"/>
          <a:stretch/>
        </p:blipFill>
        <p:spPr>
          <a:xfrm>
            <a:off x="1" y="1992186"/>
            <a:ext cx="5906530" cy="4835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037" t="7180" r="22072" b="17747"/>
          <a:stretch/>
        </p:blipFill>
        <p:spPr>
          <a:xfrm>
            <a:off x="6606746" y="0"/>
            <a:ext cx="4712044" cy="339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68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312462" cy="28997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129" y="811427"/>
            <a:ext cx="1878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19.06.17</a:t>
            </a:r>
          </a:p>
          <a:p>
            <a:r>
              <a:rPr lang="en-GB" dirty="0" smtClean="0"/>
              <a:t>1223pm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396" t="590" r="21287" b="-1066"/>
          <a:stretch/>
        </p:blipFill>
        <p:spPr>
          <a:xfrm>
            <a:off x="6895072" y="1876693"/>
            <a:ext cx="5296928" cy="4981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03059" y="245761"/>
            <a:ext cx="3400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Best Western Plus </a:t>
            </a:r>
            <a:r>
              <a:rPr lang="en-GB" dirty="0" err="1"/>
              <a:t>Oaklands</a:t>
            </a:r>
            <a:r>
              <a:rPr lang="en-GB" dirty="0"/>
              <a:t> Hotel </a:t>
            </a:r>
            <a:endParaRPr lang="en-GB" dirty="0" smtClean="0"/>
          </a:p>
          <a:p>
            <a:r>
              <a:rPr lang="en-GB" dirty="0"/>
              <a:t>+44 1603 434471</a:t>
            </a:r>
          </a:p>
        </p:txBody>
      </p:sp>
    </p:spTree>
    <p:extLst>
      <p:ext uri="{BB962C8B-B14F-4D97-AF65-F5344CB8AC3E}">
        <p14:creationId xmlns:p14="http://schemas.microsoft.com/office/powerpoint/2010/main" val="2661009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042" t="23874" r="33894" b="497"/>
          <a:stretch/>
        </p:blipFill>
        <p:spPr>
          <a:xfrm>
            <a:off x="0" y="1556658"/>
            <a:ext cx="3097763" cy="5313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975" y="167952"/>
            <a:ext cx="3769568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Attention there are x2 “Old Rectory , this one is 3star the other 4 star, closer to town.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963" y="0"/>
            <a:ext cx="8666784" cy="4730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8221" y="4889240"/>
            <a:ext cx="10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 Star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0036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616"/>
            <a:ext cx="9985458" cy="5450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129" y="811427"/>
            <a:ext cx="1878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19.06.17</a:t>
            </a:r>
          </a:p>
          <a:p>
            <a:r>
              <a:rPr lang="en-GB" dirty="0" smtClean="0"/>
              <a:t>1240pm</a:t>
            </a:r>
          </a:p>
        </p:txBody>
      </p:sp>
    </p:spTree>
    <p:extLst>
      <p:ext uri="{BB962C8B-B14F-4D97-AF65-F5344CB8AC3E}">
        <p14:creationId xmlns:p14="http://schemas.microsoft.com/office/powerpoint/2010/main" val="340255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516" t="855" r="24618" b="1903"/>
          <a:stretch/>
        </p:blipFill>
        <p:spPr>
          <a:xfrm>
            <a:off x="0" y="0"/>
            <a:ext cx="5815914" cy="5626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736" t="8083" r="22823" b="-1935"/>
          <a:stretch/>
        </p:blipFill>
        <p:spPr>
          <a:xfrm>
            <a:off x="5815914" y="0"/>
            <a:ext cx="6376086" cy="5891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3686" y="5762367"/>
            <a:ext cx="1878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19.06.17</a:t>
            </a:r>
          </a:p>
          <a:p>
            <a:r>
              <a:rPr lang="en-GB" dirty="0" smtClean="0"/>
              <a:t>1254pm</a:t>
            </a:r>
          </a:p>
        </p:txBody>
      </p:sp>
      <p:sp>
        <p:nvSpPr>
          <p:cNvPr id="7" name="Oval 6"/>
          <p:cNvSpPr/>
          <p:nvPr/>
        </p:nvSpPr>
        <p:spPr>
          <a:xfrm>
            <a:off x="8781535" y="3204519"/>
            <a:ext cx="864973" cy="8402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880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5015" y="1301748"/>
            <a:ext cx="104043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2"/>
              </a:rPr>
              <a:t>http://www.cotswolds.info/accommodation/banbury-lodgings.shtml</a:t>
            </a:r>
            <a:endParaRPr lang="en-GB" dirty="0" smtClean="0"/>
          </a:p>
          <a:p>
            <a:r>
              <a:rPr lang="en-GB" dirty="0">
                <a:hlinkClick r:id="rId3"/>
              </a:rPr>
              <a:t>http://www.bedandbreakfasts.co.uk/oxfordshire/banbury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r>
              <a:rPr lang="en-GB" dirty="0" smtClean="0"/>
              <a:t>Booking.com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55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1" t="11745"/>
          <a:stretch/>
        </p:blipFill>
        <p:spPr>
          <a:xfrm>
            <a:off x="-1" y="0"/>
            <a:ext cx="12182819" cy="589829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49081" y="1070919"/>
            <a:ext cx="436605" cy="337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1116962" y="2154195"/>
            <a:ext cx="436605" cy="337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042086" y="5259860"/>
            <a:ext cx="436605" cy="337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578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872" t="23782" r="33322" b="6731"/>
          <a:stretch/>
        </p:blipFill>
        <p:spPr>
          <a:xfrm>
            <a:off x="0" y="0"/>
            <a:ext cx="3219061" cy="5128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6262" y="0"/>
            <a:ext cx="3722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Mercure Banbury </a:t>
            </a:r>
            <a:r>
              <a:rPr lang="en-GB" dirty="0" err="1"/>
              <a:t>Whately</a:t>
            </a:r>
            <a:r>
              <a:rPr lang="en-GB" dirty="0"/>
              <a:t> Hall </a:t>
            </a:r>
            <a:r>
              <a:rPr lang="en-GB" dirty="0" smtClean="0"/>
              <a:t>Hotel</a:t>
            </a:r>
          </a:p>
          <a:p>
            <a:r>
              <a:rPr lang="en-GB" dirty="0"/>
              <a:t>The </a:t>
            </a:r>
            <a:r>
              <a:rPr lang="en-GB" dirty="0" err="1"/>
              <a:t>Deddington</a:t>
            </a:r>
            <a:r>
              <a:rPr lang="en-GB" dirty="0"/>
              <a:t> </a:t>
            </a:r>
            <a:r>
              <a:rPr lang="en-GB" dirty="0" smtClean="0"/>
              <a:t>Arms 330GBP for 2 nights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1698" t="21096" r="33440" b="753"/>
          <a:stretch/>
        </p:blipFill>
        <p:spPr>
          <a:xfrm>
            <a:off x="4086808" y="1047547"/>
            <a:ext cx="3312368" cy="56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95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807" t="23729" r="32897" b="2084"/>
          <a:stretch/>
        </p:blipFill>
        <p:spPr>
          <a:xfrm>
            <a:off x="111967" y="0"/>
            <a:ext cx="2995127" cy="4991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2514" t="24251" r="33640" b="760"/>
          <a:stretch/>
        </p:blipFill>
        <p:spPr>
          <a:xfrm>
            <a:off x="3107094" y="-1"/>
            <a:ext cx="2929812" cy="50291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2286" y="5337110"/>
            <a:ext cx="178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130GBP on Friday night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574" t="10868" r="32440" b="504"/>
          <a:stretch/>
        </p:blipFill>
        <p:spPr>
          <a:xfrm>
            <a:off x="6102221" y="0"/>
            <a:ext cx="2929812" cy="56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97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56" t="17554" r="22358" b="2092"/>
          <a:stretch/>
        </p:blipFill>
        <p:spPr>
          <a:xfrm>
            <a:off x="485191" y="2043404"/>
            <a:ext cx="5467739" cy="41427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191" y="186612"/>
            <a:ext cx="6046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http://www.bedandbreakfasts.co.uk/oxfordshire/banbury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r>
              <a:rPr lang="en-GB" dirty="0" smtClean="0"/>
              <a:t>On the main oxford road. Noisy 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239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318" t="1654" r="21704" b="896"/>
          <a:stretch/>
        </p:blipFill>
        <p:spPr>
          <a:xfrm>
            <a:off x="0" y="0"/>
            <a:ext cx="5990253" cy="5495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337" t="12994" r="24689" b="1241"/>
          <a:stretch/>
        </p:blipFill>
        <p:spPr>
          <a:xfrm>
            <a:off x="5990253" y="-1"/>
            <a:ext cx="6104899" cy="54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90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91" t="7336" r="38654" b="1499"/>
          <a:stretch/>
        </p:blipFill>
        <p:spPr>
          <a:xfrm>
            <a:off x="0" y="0"/>
            <a:ext cx="4460033" cy="5847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910" t="7399" r="21383" b="-1143"/>
          <a:stretch/>
        </p:blipFill>
        <p:spPr>
          <a:xfrm>
            <a:off x="4460032" y="-1"/>
            <a:ext cx="7134499" cy="63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49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56" t="15356"/>
          <a:stretch/>
        </p:blipFill>
        <p:spPr>
          <a:xfrm>
            <a:off x="-1" y="0"/>
            <a:ext cx="11663265" cy="68432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498980" y="559837"/>
            <a:ext cx="233265" cy="1903445"/>
          </a:xfrm>
          <a:prstGeom prst="straightConnector1">
            <a:avLst/>
          </a:prstGeom>
          <a:ln w="15875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16629" y="1063690"/>
            <a:ext cx="1082351" cy="373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Banbury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640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351" t="15417"/>
          <a:stretch/>
        </p:blipFill>
        <p:spPr>
          <a:xfrm>
            <a:off x="0" y="0"/>
            <a:ext cx="11682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393" t="29790" r="30546" b="12133"/>
          <a:stretch/>
        </p:blipFill>
        <p:spPr>
          <a:xfrm>
            <a:off x="0" y="453080"/>
            <a:ext cx="4544343" cy="4637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8322" t="17870" r="30411" b="11308"/>
          <a:stretch/>
        </p:blipFill>
        <p:spPr>
          <a:xfrm>
            <a:off x="4753233" y="453079"/>
            <a:ext cx="4316626" cy="53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60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0743" y="506401"/>
            <a:ext cx="6096000" cy="36317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err="1" smtClean="0"/>
              <a:t>Bould</a:t>
            </a:r>
            <a:r>
              <a:rPr lang="en-GB" sz="2000" dirty="0" smtClean="0"/>
              <a:t> Farm</a:t>
            </a:r>
          </a:p>
          <a:p>
            <a:r>
              <a:rPr lang="en-GB" sz="1400" dirty="0" err="1" smtClean="0"/>
              <a:t>Nr</a:t>
            </a:r>
            <a:r>
              <a:rPr lang="en-GB" sz="1400" dirty="0" smtClean="0"/>
              <a:t> </a:t>
            </a:r>
            <a:r>
              <a:rPr lang="en-GB" sz="1400" dirty="0" err="1" smtClean="0"/>
              <a:t>Idbury</a:t>
            </a:r>
            <a:r>
              <a:rPr lang="en-GB" sz="1400" dirty="0" smtClean="0"/>
              <a:t>, </a:t>
            </a:r>
          </a:p>
          <a:p>
            <a:r>
              <a:rPr lang="en-GB" sz="1400" dirty="0" smtClean="0"/>
              <a:t>Chipping Norton, </a:t>
            </a:r>
          </a:p>
          <a:p>
            <a:r>
              <a:rPr lang="en-GB" sz="1400" dirty="0" smtClean="0"/>
              <a:t>Oxon</a:t>
            </a:r>
          </a:p>
          <a:p>
            <a:r>
              <a:rPr lang="en-GB" sz="1400" dirty="0" smtClean="0"/>
              <a:t>OX7 6RT</a:t>
            </a:r>
          </a:p>
          <a:p>
            <a:r>
              <a:rPr lang="en-GB" sz="1400" dirty="0" smtClean="0"/>
              <a:t>Tel: +44 (0)1608 658850 </a:t>
            </a:r>
          </a:p>
          <a:p>
            <a:r>
              <a:rPr lang="en-GB" sz="1400" dirty="0" smtClean="0"/>
              <a:t>Fax: + 44(0)1608 658850</a:t>
            </a:r>
          </a:p>
          <a:p>
            <a:r>
              <a:rPr lang="en-GB" sz="1400" dirty="0" smtClean="0"/>
              <a:t>Email: meyrick@bouldfarm.co.uk</a:t>
            </a:r>
          </a:p>
          <a:p>
            <a:r>
              <a:rPr lang="en-GB" sz="1400" dirty="0" smtClean="0"/>
              <a:t>Gwyn Meyrick  - 07977 441 904</a:t>
            </a:r>
          </a:p>
          <a:p>
            <a:r>
              <a:rPr lang="en-GB" sz="1400" dirty="0" smtClean="0"/>
              <a:t>Rob Meyrick    - 07792 227 868</a:t>
            </a:r>
          </a:p>
          <a:p>
            <a:r>
              <a:rPr lang="en-GB" sz="1400" dirty="0" smtClean="0"/>
              <a:t>Andrew Meyrick   </a:t>
            </a:r>
            <a:r>
              <a:rPr lang="en-GB" sz="1400" dirty="0" smtClean="0">
                <a:hlinkClick r:id="rId2"/>
              </a:rPr>
              <a:t>andrew@fresurf.fr</a:t>
            </a:r>
            <a:endParaRPr lang="en-GB" sz="1400" dirty="0" smtClean="0"/>
          </a:p>
          <a:p>
            <a:endParaRPr lang="en-GB" sz="1400" dirty="0"/>
          </a:p>
          <a:p>
            <a:r>
              <a:rPr lang="en-GB" sz="1400" dirty="0" smtClean="0"/>
              <a:t>From 85 GBP  </a:t>
            </a:r>
          </a:p>
          <a:p>
            <a:endParaRPr lang="en-GB" sz="1400" dirty="0" smtClean="0"/>
          </a:p>
          <a:p>
            <a:endParaRPr lang="en-GB" sz="1400" dirty="0" smtClean="0"/>
          </a:p>
          <a:p>
            <a:endParaRPr lang="en-GB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496" t="18913" r="44741" b="48983"/>
          <a:stretch/>
        </p:blipFill>
        <p:spPr>
          <a:xfrm>
            <a:off x="8456646" y="385494"/>
            <a:ext cx="3582957" cy="2437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2588" y="4786605"/>
            <a:ext cx="332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Blenheim Palace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467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391" t="7349" r="22016" b="4268"/>
          <a:stretch/>
        </p:blipFill>
        <p:spPr>
          <a:xfrm>
            <a:off x="0" y="0"/>
            <a:ext cx="8014996" cy="6713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54750" y="1259632"/>
            <a:ext cx="3088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www.farmcoteherbs.co.uk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0" y="5113176"/>
            <a:ext cx="2052735" cy="106368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885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28613" cy="6128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027" y="6301946"/>
            <a:ext cx="214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13 June @ 0830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486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Ley Lines in the Norwich area.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017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Radar Museum near Norwich.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600" dirty="0" smtClean="0"/>
              <a:t>Honing</a:t>
            </a:r>
          </a:p>
          <a:p>
            <a:r>
              <a:rPr lang="en-GB" sz="1600" dirty="0" smtClean="0"/>
              <a:t>RAF </a:t>
            </a:r>
            <a:r>
              <a:rPr lang="en-GB" sz="1600" dirty="0"/>
              <a:t>Air Defence Radar Museum, Tuesdays, Thursdays and Bank Holiday Mondays, April to October </a:t>
            </a:r>
            <a:r>
              <a:rPr lang="en-GB" sz="1600" dirty="0" smtClean="0"/>
              <a:t>inclusive.</a:t>
            </a:r>
          </a:p>
          <a:p>
            <a:r>
              <a:rPr lang="en-GB" sz="1600" dirty="0"/>
              <a:t>Opening times are from 10.00-17.00 </a:t>
            </a:r>
          </a:p>
        </p:txBody>
      </p:sp>
    </p:spTree>
    <p:extLst>
      <p:ext uri="{BB962C8B-B14F-4D97-AF65-F5344CB8AC3E}">
        <p14:creationId xmlns:p14="http://schemas.microsoft.com/office/powerpoint/2010/main" val="3586483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391" t="14912" r="974" b="4795"/>
          <a:stretch/>
        </p:blipFill>
        <p:spPr>
          <a:xfrm>
            <a:off x="0" y="0"/>
            <a:ext cx="12148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27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7916" y="699438"/>
            <a:ext cx="5833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City of Norwich Aviation </a:t>
            </a:r>
            <a:r>
              <a:rPr lang="en-GB" dirty="0" smtClean="0"/>
              <a:t>Museum, just north of the airport. 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169" t="15543" r="12077" b="19321"/>
          <a:stretch/>
        </p:blipFill>
        <p:spPr>
          <a:xfrm>
            <a:off x="121184" y="1068770"/>
            <a:ext cx="7350217" cy="41642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32064" y="699438"/>
            <a:ext cx="26125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http://www.cnam.org.uk</a:t>
            </a:r>
            <a:r>
              <a:rPr lang="en-GB" dirty="0" smtClean="0">
                <a:hlinkClick r:id="rId3"/>
              </a:rPr>
              <a:t>/</a:t>
            </a:r>
            <a:endParaRPr lang="en-GB" dirty="0" smtClean="0"/>
          </a:p>
          <a:p>
            <a:r>
              <a:rPr lang="en-GB" dirty="0" smtClean="0"/>
              <a:t>10-5pm except Mondays</a:t>
            </a:r>
          </a:p>
          <a:p>
            <a:r>
              <a:rPr lang="en-GB" dirty="0" smtClean="0"/>
              <a:t>4.5GBP/per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4289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Ley lines in the </a:t>
            </a:r>
            <a:r>
              <a:rPr lang="en-GB" smtClean="0"/>
              <a:t>Banbury area.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231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8567" y="521919"/>
            <a:ext cx="47679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Long Barrow</a:t>
            </a:r>
          </a:p>
          <a:p>
            <a:r>
              <a:rPr lang="en-GB" dirty="0" err="1" smtClean="0"/>
              <a:t>Belas</a:t>
            </a:r>
            <a:r>
              <a:rPr lang="en-GB" dirty="0" smtClean="0"/>
              <a:t> Knap is located on the hill overlooking </a:t>
            </a:r>
            <a:r>
              <a:rPr lang="en-GB" dirty="0" err="1" smtClean="0"/>
              <a:t>Corndean</a:t>
            </a:r>
            <a:r>
              <a:rPr lang="en-GB" dirty="0" smtClean="0"/>
              <a:t> a few miles out on the road to </a:t>
            </a:r>
            <a:r>
              <a:rPr lang="en-GB" dirty="0" err="1" smtClean="0"/>
              <a:t>Andoversford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West Kennet Long Barrow </a:t>
            </a:r>
          </a:p>
          <a:p>
            <a:r>
              <a:rPr lang="en-GB" dirty="0" smtClean="0"/>
              <a:t>Near Avebury </a:t>
            </a:r>
            <a:r>
              <a:rPr lang="en-GB" dirty="0" err="1" smtClean="0"/>
              <a:t>henge</a:t>
            </a:r>
            <a:r>
              <a:rPr lang="en-GB" dirty="0" smtClean="0"/>
              <a:t> and </a:t>
            </a:r>
            <a:r>
              <a:rPr lang="en-GB" dirty="0" err="1" smtClean="0"/>
              <a:t>Silbury</a:t>
            </a:r>
            <a:r>
              <a:rPr lang="en-GB" dirty="0" smtClean="0"/>
              <a:t> Hill just south of Swindon</a:t>
            </a:r>
          </a:p>
          <a:p>
            <a:endParaRPr lang="en-GB" dirty="0"/>
          </a:p>
          <a:p>
            <a:r>
              <a:rPr lang="en-GB" dirty="0"/>
              <a:t>http://www.avebury-web.co.uk/wk_lbarrow.html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http://www.thelongbarrow.com/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https://en.wikipedia.org/wiki/Long_barrow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14" y="1065924"/>
            <a:ext cx="6699679" cy="539324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67632" y="2924432"/>
            <a:ext cx="906163" cy="66726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9011102" y="837485"/>
            <a:ext cx="906163" cy="66726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859625" y="837485"/>
            <a:ext cx="3256384" cy="260778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81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88433" y="2090057"/>
            <a:ext cx="270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Spit flight.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722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07764" cy="649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78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7584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0735" y="1178011"/>
            <a:ext cx="132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Finally the next day 14 June it is cheaper !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758416" y="2825580"/>
            <a:ext cx="2310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Your booking ESF1QHP is </a:t>
            </a:r>
            <a:r>
              <a:rPr lang="en-GB" dirty="0" smtClean="0"/>
              <a:t>confirmed</a:t>
            </a:r>
          </a:p>
          <a:p>
            <a:r>
              <a:rPr lang="en-GB" dirty="0" smtClean="0"/>
              <a:t>14 June 2017 “ 1013am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182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684" t="12275" r="22043" b="12792"/>
          <a:stretch/>
        </p:blipFill>
        <p:spPr>
          <a:xfrm>
            <a:off x="0" y="407406"/>
            <a:ext cx="10882265" cy="64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2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36" t="12150" r="35834" b="5902"/>
          <a:stretch/>
        </p:blipFill>
        <p:spPr>
          <a:xfrm>
            <a:off x="0" y="-1"/>
            <a:ext cx="5997146" cy="68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29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368" t="19436" r="18846" b="11441"/>
          <a:stretch/>
        </p:blipFill>
        <p:spPr>
          <a:xfrm>
            <a:off x="0" y="108642"/>
            <a:ext cx="5646608" cy="4300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032" y="4698748"/>
            <a:ext cx="1154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Insurance “damage waiver”</a:t>
            </a:r>
          </a:p>
          <a:p>
            <a:r>
              <a:rPr lang="en-GB" dirty="0"/>
              <a:t>https://www.ubs.com/ch/fr/swissbank/clientele-privee/paiements-et-epargne/cartes/carte-credit-gold.html</a:t>
            </a:r>
          </a:p>
        </p:txBody>
      </p:sp>
    </p:spTree>
    <p:extLst>
      <p:ext uri="{BB962C8B-B14F-4D97-AF65-F5344CB8AC3E}">
        <p14:creationId xmlns:p14="http://schemas.microsoft.com/office/powerpoint/2010/main" val="347105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49565" cy="650038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49790" y="1910281"/>
            <a:ext cx="2073244" cy="7514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173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315</Words>
  <Application>Microsoft Office PowerPoint</Application>
  <PresentationFormat>Widescreen</PresentationFormat>
  <Paragraphs>87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Norwich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Ley Lines in the Norwich area.</vt:lpstr>
      <vt:lpstr>Radar Museum near Norwich.</vt:lpstr>
      <vt:lpstr>PowerPoint Presentation</vt:lpstr>
      <vt:lpstr>PowerPoint Presentation</vt:lpstr>
      <vt:lpstr>Ley lines in the Banbury area.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Crotty</dc:creator>
  <cp:lastModifiedBy>Ian Crotty</cp:lastModifiedBy>
  <cp:revision>97</cp:revision>
  <cp:lastPrinted>2017-06-13T06:32:34Z</cp:lastPrinted>
  <dcterms:created xsi:type="dcterms:W3CDTF">2017-06-13T06:32:25Z</dcterms:created>
  <dcterms:modified xsi:type="dcterms:W3CDTF">2017-06-20T12:23:25Z</dcterms:modified>
</cp:coreProperties>
</file>