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  <p:sldId id="258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137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17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69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304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06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94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77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07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15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57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17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FF9BB-F6FE-40DF-A5DD-B0317AA2B2D1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46B21-00EB-4D28-BB3B-2C5127112F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26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Solar club projects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166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892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 or </a:t>
            </a:r>
            <a:r>
              <a:rPr lang="en-GB" dirty="0" err="1" smtClean="0"/>
              <a:t>dsorbtion</a:t>
            </a:r>
            <a:r>
              <a:rPr lang="en-GB" dirty="0" smtClean="0"/>
              <a:t> </a:t>
            </a:r>
            <a:r>
              <a:rPr lang="en-GB" dirty="0" err="1" smtClean="0"/>
              <a:t>refridgeation</a:t>
            </a:r>
            <a:r>
              <a:rPr lang="en-GB" dirty="0" smtClean="0"/>
              <a:t> cycle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0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Icy Ball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Fluidyne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79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Kid’s solar go </a:t>
            </a:r>
            <a:r>
              <a:rPr lang="en-GB" smtClean="0"/>
              <a:t>cart Photon mini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38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36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Widescreen</PresentationFormat>
  <Paragraphs>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Solar club projects</vt:lpstr>
      <vt:lpstr>Contents</vt:lpstr>
      <vt:lpstr>Ab or dsorbtion refridgeation cycle</vt:lpstr>
      <vt:lpstr>Icy Ball</vt:lpstr>
      <vt:lpstr>Fluidyne</vt:lpstr>
      <vt:lpstr>Kid’s solar go cart Photon mini</vt:lpstr>
      <vt:lpstr>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club projects</dc:title>
  <dc:creator>Ian Crotty</dc:creator>
  <cp:lastModifiedBy>Ian Crotty</cp:lastModifiedBy>
  <cp:revision>1</cp:revision>
  <dcterms:created xsi:type="dcterms:W3CDTF">2016-07-01T07:58:53Z</dcterms:created>
  <dcterms:modified xsi:type="dcterms:W3CDTF">2016-07-01T08:00:54Z</dcterms:modified>
</cp:coreProperties>
</file>