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10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0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76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2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2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59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64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94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35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1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7E3D-7DCD-4FE3-801F-9766701B0A9F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48110-9F23-4FD2-B8F8-9E68B514E8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Glass pipe and Copper fittings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09Jan2017</a:t>
            </a:r>
          </a:p>
        </p:txBody>
      </p:sp>
    </p:spTree>
    <p:extLst>
      <p:ext uri="{BB962C8B-B14F-4D97-AF65-F5344CB8AC3E}">
        <p14:creationId xmlns:p14="http://schemas.microsoft.com/office/powerpoint/2010/main" val="2974566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CERN store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54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Glass pipe and Copper fittings</vt:lpstr>
      <vt:lpstr>CERN store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Glass pipe and Copper fittings</dc:title>
  <dc:creator>Ian Crotty</dc:creator>
  <cp:lastModifiedBy>Ian Crotty</cp:lastModifiedBy>
  <cp:revision>3</cp:revision>
  <dcterms:created xsi:type="dcterms:W3CDTF">2018-01-09T09:35:10Z</dcterms:created>
  <dcterms:modified xsi:type="dcterms:W3CDTF">2018-01-09T09:48:24Z</dcterms:modified>
</cp:coreProperties>
</file>