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6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0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4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3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1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4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A6AC-4871-49B7-9E9E-D711F0DD7D4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helsinki.fi/sites/default/files/course-material/4515373/lecture_gas_det.pdf" TargetMode="External"/><Relationship Id="rId2" Type="http://schemas.openxmlformats.org/officeDocument/2006/relationships/hyperlink" Target="https://fr.wikipedia.org/wiki/1,1,1,2-T%C3%A9trafluoro%C3%A9than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Pressurised RPCs using air as a primary gas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78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14" t="15778" r="29774" b="4631"/>
          <a:stretch/>
        </p:blipFill>
        <p:spPr>
          <a:xfrm>
            <a:off x="6865495" y="0"/>
            <a:ext cx="4976735" cy="6773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59" t="32448" r="33687" b="43059"/>
          <a:stretch/>
        </p:blipFill>
        <p:spPr>
          <a:xfrm>
            <a:off x="104932" y="1753848"/>
            <a:ext cx="6760564" cy="3477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https://www.nedal.com/wp-content/uploads/2016/11/Nedal-alloy-Datasheet-EN-AW-6082.pdf</a:t>
            </a:r>
          </a:p>
        </p:txBody>
      </p:sp>
    </p:spTree>
    <p:extLst>
      <p:ext uri="{BB962C8B-B14F-4D97-AF65-F5344CB8AC3E}">
        <p14:creationId xmlns:p14="http://schemas.microsoft.com/office/powerpoint/2010/main" val="378852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40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3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70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number of primary electron-ion pairs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1200" dirty="0" smtClean="0"/>
              <a:t>Name 	Atomic Mass	Atomic number (Z)	Atomic Weight	Mass	 Mass </a:t>
            </a:r>
            <a:r>
              <a:rPr lang="en-GB" sz="1200" dirty="0" err="1" smtClean="0"/>
              <a:t>Volumique</a:t>
            </a:r>
            <a:r>
              <a:rPr lang="en-GB" sz="1200" dirty="0" smtClean="0"/>
              <a:t> 	Relative density	Electro Neg.	 </a:t>
            </a:r>
          </a:p>
          <a:p>
            <a:r>
              <a:rPr lang="en-GB" sz="1200" dirty="0"/>
              <a:t>	</a:t>
            </a:r>
            <a:r>
              <a:rPr lang="en-GB" sz="1200" dirty="0" smtClean="0"/>
              <a:t>			[g/</a:t>
            </a:r>
            <a:r>
              <a:rPr lang="en-GB" sz="1200" dirty="0" err="1" smtClean="0"/>
              <a:t>mol</a:t>
            </a:r>
            <a:r>
              <a:rPr lang="en-GB" sz="1200" dirty="0" smtClean="0"/>
              <a:t>]		[g/litre]    gas		(</a:t>
            </a:r>
            <a:r>
              <a:rPr lang="en-GB" sz="1200" dirty="0" err="1" smtClean="0"/>
              <a:t>wrt</a:t>
            </a:r>
            <a:r>
              <a:rPr lang="en-GB" sz="1200" dirty="0" smtClean="0"/>
              <a:t> air)</a:t>
            </a:r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Argon	40	18		39.95		1.78</a:t>
            </a:r>
          </a:p>
          <a:p>
            <a:endParaRPr lang="en-GB" sz="1200" dirty="0"/>
          </a:p>
          <a:p>
            <a:r>
              <a:rPr lang="en-GB" sz="1200" dirty="0" smtClean="0"/>
              <a:t>iC4H10				58		2.506</a:t>
            </a:r>
          </a:p>
          <a:p>
            <a:endParaRPr lang="en-GB" sz="1200" dirty="0" smtClean="0"/>
          </a:p>
          <a:p>
            <a:r>
              <a:rPr lang="en-GB" sz="1200" dirty="0" smtClean="0"/>
              <a:t>R134a				102	</a:t>
            </a:r>
            <a:r>
              <a:rPr lang="en-GB" sz="1200" dirty="0"/>
              <a:t>	</a:t>
            </a:r>
            <a:r>
              <a:rPr lang="en-GB" sz="1200" dirty="0" smtClean="0"/>
              <a:t>4.275(5.28)		3.25</a:t>
            </a:r>
          </a:p>
          <a:p>
            <a:endParaRPr lang="en-GB" sz="1200" dirty="0"/>
          </a:p>
          <a:p>
            <a:r>
              <a:rPr lang="en-GB" sz="1200" dirty="0" smtClean="0"/>
              <a:t>Air				28.97</a:t>
            </a:r>
          </a:p>
          <a:p>
            <a:endParaRPr lang="en-GB" sz="1200" dirty="0"/>
          </a:p>
          <a:p>
            <a:r>
              <a:rPr lang="en-GB" sz="1200" dirty="0" smtClean="0"/>
              <a:t>Nitrogen	14	7		14</a:t>
            </a:r>
          </a:p>
          <a:p>
            <a:endParaRPr lang="en-GB" sz="1200" dirty="0"/>
          </a:p>
          <a:p>
            <a:r>
              <a:rPr lang="en-GB" sz="1200" dirty="0" smtClean="0"/>
              <a:t>Oxygen	16	8				1.43</a:t>
            </a:r>
          </a:p>
          <a:p>
            <a:endParaRPr lang="en-GB" sz="1200" dirty="0"/>
          </a:p>
          <a:p>
            <a:r>
              <a:rPr lang="en-GB" sz="1200" dirty="0" smtClean="0"/>
              <a:t>Carbon Dioxide			44.01		1.87</a:t>
            </a:r>
          </a:p>
          <a:p>
            <a:endParaRPr lang="en-GB" sz="1200" dirty="0"/>
          </a:p>
          <a:p>
            <a:r>
              <a:rPr lang="en-GB" sz="1200" dirty="0" smtClean="0"/>
              <a:t>Xenon	131	54		</a:t>
            </a:r>
            <a:r>
              <a:rPr lang="en-GB" sz="1200" dirty="0" smtClean="0">
                <a:solidFill>
                  <a:srgbClr val="FF0000"/>
                </a:solidFill>
              </a:rPr>
              <a:t>131</a:t>
            </a:r>
            <a:r>
              <a:rPr lang="en-GB" sz="1200" dirty="0" smtClean="0"/>
              <a:t>		5.89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00300" y="4972050"/>
            <a:ext cx="79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 the number of molecules per unit volume or mass of R134a is approx. 3 </a:t>
            </a:r>
            <a:r>
              <a:rPr lang="en-GB" dirty="0" err="1" smtClean="0"/>
              <a:t>wrt</a:t>
            </a:r>
            <a:r>
              <a:rPr lang="en-GB" dirty="0" smtClean="0"/>
              <a:t> the air. </a:t>
            </a:r>
            <a:r>
              <a:rPr lang="en-GB" dirty="0" err="1" smtClean="0"/>
              <a:t>Therfore</a:t>
            </a:r>
            <a:r>
              <a:rPr lang="en-GB" dirty="0" smtClean="0"/>
              <a:t> the pressure required is approx. 3 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261035"/>
            <a:ext cx="1108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https://courses.helsinki.fi/sites/default/files/course-material/4515373/lecture_gas_det.pdf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31" t="22233" r="21982" b="13398"/>
          <a:stretch/>
        </p:blipFill>
        <p:spPr>
          <a:xfrm>
            <a:off x="4047344" y="630367"/>
            <a:ext cx="8144656" cy="61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072" y="539646"/>
            <a:ext cx="32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Pressure vessels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9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484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Pressure vessels</a:t>
            </a:r>
          </a:p>
          <a:p>
            <a:endParaRPr lang="en-GB" dirty="0"/>
          </a:p>
          <a:p>
            <a:r>
              <a:rPr lang="en-GB" dirty="0" smtClean="0"/>
              <a:t>Thin shell, see theory</a:t>
            </a:r>
          </a:p>
          <a:p>
            <a:endParaRPr lang="en-GB" dirty="0"/>
          </a:p>
          <a:p>
            <a:r>
              <a:rPr lang="en-GB" dirty="0" smtClean="0"/>
              <a:t>https://www.youtube.com/watch?v=Ja03J1RQ3Hw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9" t="15164" r="34351" b="13844"/>
          <a:stretch/>
        </p:blipFill>
        <p:spPr>
          <a:xfrm>
            <a:off x="5178827" y="0"/>
            <a:ext cx="5685908" cy="45152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38225" y="4324350"/>
            <a:ext cx="2628900" cy="9048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28726" y="4676775"/>
            <a:ext cx="2228850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7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21" y="1377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https://amesweb.info/StressStrainTransformations/StressInThinWallPressureVessel/StressInThinWallPressureVessel.aspx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0" y="894243"/>
            <a:ext cx="7186535" cy="48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847975" y="3156466"/>
            <a:ext cx="4162425" cy="1219200"/>
          </a:xfrm>
          <a:prstGeom prst="cube">
            <a:avLst>
              <a:gd name="adj" fmla="val 9509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be 1"/>
          <p:cNvSpPr/>
          <p:nvPr/>
        </p:nvSpPr>
        <p:spPr>
          <a:xfrm>
            <a:off x="2847976" y="2388697"/>
            <a:ext cx="4123632" cy="1697528"/>
          </a:xfrm>
          <a:prstGeom prst="cube">
            <a:avLst>
              <a:gd name="adj" fmla="val 607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2275" y="4819650"/>
            <a:ext cx="3009208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05216" y="3076575"/>
            <a:ext cx="1043334" cy="1009651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71700" y="3448050"/>
            <a:ext cx="0" cy="63817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9475" y="3767137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300mm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85159" y="3581400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0mm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14775" y="4848225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00mm</a:t>
            </a:r>
            <a:endParaRPr lang="en-GB" dirty="0"/>
          </a:p>
        </p:txBody>
      </p:sp>
      <p:sp>
        <p:nvSpPr>
          <p:cNvPr id="16" name="Cube 15"/>
          <p:cNvSpPr/>
          <p:nvPr/>
        </p:nvSpPr>
        <p:spPr>
          <a:xfrm>
            <a:off x="2847976" y="2032549"/>
            <a:ext cx="4162425" cy="1219200"/>
          </a:xfrm>
          <a:prstGeom prst="cube">
            <a:avLst>
              <a:gd name="adj" fmla="val 9431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81441" y="1272741"/>
            <a:ext cx="21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 1mm </a:t>
            </a:r>
            <a:r>
              <a:rPr lang="en-GB" dirty="0" err="1" smtClean="0"/>
              <a:t>Alu</a:t>
            </a:r>
            <a:r>
              <a:rPr lang="en-GB" dirty="0" smtClean="0"/>
              <a:t> sheet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581650" y="1642073"/>
            <a:ext cx="1104900" cy="72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20200" y="2228850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Mill out the </a:t>
            </a:r>
            <a:r>
              <a:rPr lang="en-GB" dirty="0" err="1" smtClean="0"/>
              <a:t>alu</a:t>
            </a:r>
            <a:r>
              <a:rPr lang="en-GB" dirty="0" smtClean="0"/>
              <a:t> block for RPC gap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10375" y="2552097"/>
            <a:ext cx="2404023" cy="323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8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565"/>
            <a:ext cx="935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References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https://fr.wikipedia.org/wiki/1,1,1,2-T%C3%A9trafluoro%C3%A9thane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Gaseous radiation detectors. </a:t>
            </a:r>
            <a:r>
              <a:rPr lang="en-GB" smtClean="0"/>
              <a:t>PAP328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https://courses.helsinki.fi/sites/default/files/course-material/4515373/lecture_gas_det.pdf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22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77" y="914400"/>
            <a:ext cx="4901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Contacts </a:t>
            </a:r>
          </a:p>
          <a:p>
            <a:endParaRPr lang="en-GB" dirty="0" smtClean="0"/>
          </a:p>
          <a:p>
            <a:r>
              <a:rPr lang="en-GB" dirty="0" smtClean="0"/>
              <a:t>Pressure vessels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Markus </a:t>
            </a:r>
            <a:r>
              <a:rPr lang="en-GB" dirty="0" err="1" smtClean="0"/>
              <a:t>Brugger</a:t>
            </a:r>
            <a:r>
              <a:rPr lang="en-GB" dirty="0" smtClean="0"/>
              <a:t> EN 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2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226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Pressurised RPCs using air as a primary gas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Pressurised RPCs using air as a primary gas</dc:title>
  <dc:creator>Ian Crotty</dc:creator>
  <cp:lastModifiedBy>Ian Crotty</cp:lastModifiedBy>
  <cp:revision>39</cp:revision>
  <dcterms:created xsi:type="dcterms:W3CDTF">2020-03-03T13:36:37Z</dcterms:created>
  <dcterms:modified xsi:type="dcterms:W3CDTF">2020-03-10T13:48:18Z</dcterms:modified>
</cp:coreProperties>
</file>