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0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94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4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0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54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58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75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23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6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EFA0-0CED-4BBD-A6DA-D84C80748A0C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BE8B-41AC-43D6-9772-8EFBC9BD7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Conductive rubber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23 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86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https://hollandshielding.com/Conductive-foam-EMI-rubber-RFI-sheets?gclid=EAIaIQobChMIvIntmYy66gIVWT5gCh3e7QjAEAAYASAAEgJNFPD_BwE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332"/>
            <a:ext cx="10734805" cy="621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6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553195" cy="687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0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Conductive rubber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Conductive rubber</dc:title>
  <dc:creator>Ian Crotty</dc:creator>
  <cp:lastModifiedBy>Ian Crotty</cp:lastModifiedBy>
  <cp:revision>5</cp:revision>
  <dcterms:created xsi:type="dcterms:W3CDTF">2020-07-23T13:08:49Z</dcterms:created>
  <dcterms:modified xsi:type="dcterms:W3CDTF">2020-07-23T15:15:54Z</dcterms:modified>
</cp:coreProperties>
</file>