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B2FA84-1C35-8CBD-99AF-C7C3E7B0BF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E7317D-DF74-7B22-8451-54F7B1522A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7E39B7-26AC-F25E-844A-E5622309C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B9CDCA-5824-7B2F-F7B2-B105BCABF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6815F4-1AEA-D0D7-F36D-6E33E34FA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197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17A3DB-47EC-52D3-FD30-D550FFECA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EA92DA-DAA6-0B35-35D8-2F0E66206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DE481-E391-D84D-D55B-B96CA169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B78C6-2995-4B12-E7E9-B634B7534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724295-BE8B-5359-4DB9-3F3882AEB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672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0FEFB6-5F7A-284A-C643-DAA75BC55F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9FB170-7DAF-F9FB-1E79-62200368F6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94918-1E96-D1C1-EF45-C57D3AB9B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91250-CCBF-19A2-34B3-E18DA59FF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B4B96-5685-EDC5-B21C-751C08666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97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B6B45-CA96-33B8-1492-7EFEA550C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EC7B4-145A-7321-CFE8-C5FC9CAEB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2AF9B9-8754-01B0-6C9E-1BD85C75B4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079C-09B1-541D-F8F1-E24782126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952FF-8426-1F88-BF12-1844F6C1D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219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61C85-2EFA-F047-4BAA-03EF7F7D1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C2AD6-1C76-EBD6-9F78-8FD60B6CC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89E27B-F437-D440-AD44-D6E032568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79A275-7C64-75D1-AE20-87D745E2C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521E7-22E0-1855-0E95-E1608E867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0490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AF475-A215-F2AB-E180-57A154AE7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922D8-0735-4283-0DB4-3967B2253F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F9002-1955-4A8F-14B9-95309131A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5BA2F6-3AF7-01C0-A6A6-F9BA65459E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01076B-68DA-696B-1152-EB824D49F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E795F9-D3F8-6038-4AAA-F7032C67E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937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2A994-9B64-91BC-CC6E-F6E048233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441DC5-B054-6221-EF4C-177B051DB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E6A6DD-9FA6-576C-82D7-3E12D759E7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CD1BB0D-21ED-DC6D-8CDD-50060AECC7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AE754D-5D56-F993-888A-467D4F6888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FA5851-5A79-B753-ABB2-2FC76F222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BE3523-5053-37C5-AF89-1687A9B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05FBEA-5956-FAC6-5347-270D15625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926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1C488-6BD5-D60C-494F-98ED67866E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F337AE-CA63-E1AC-2112-66C8C4BA9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D5D17C-18F0-76E6-933F-0F7FD6576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76D4F2-382A-98AF-C39C-2BA6A4803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6636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C35D49-D8EE-8DA7-3482-62E4F369A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F40CB8-0214-9D21-624D-FC6485F82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197822-7D4F-F8F9-DDCB-3F7CBF6E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504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A3A1D-C0C8-2E9E-E88F-37A20AE79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D0ABC-BE89-C816-A786-D5AFB5F583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A239F-6D50-C8F6-4680-8D89C672B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4D620E-FCAA-E659-3155-D9A5DAA8E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420935-9CEF-4D7D-1B40-2EEDA6A7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5604D2-5610-F226-53C2-3477BCA87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9941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6F4C1-1B88-D8DB-A3DE-2AC8C8F4A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8BB42B-FCEB-98BD-0B68-0FB2D47A7F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3D424-8843-A6DE-9ABD-110AC59A7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0A9182-3706-0BBF-AA38-021EEDEB0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9D7275-A2BA-B820-267B-23F4F25E5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053DD3-3141-B870-49A6-EA5E032D2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12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51D365-A40C-89F6-A937-15B6235CB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49B35-2E52-C223-EAF8-341FF74035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AAEF11-FFDC-CCAC-4575-48FA51048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A4E79D-C72D-40F3-B7F8-0FFAAA768158}" type="datetimeFigureOut">
              <a:rPr lang="en-GB" smtClean="0"/>
              <a:t>16/10/2025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C630C-2BA3-6919-0E38-9D2E9D157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0173E0-9A55-2B0B-5D6E-454198B9B4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F0176B5-F77D-46E8-9505-6955C9CFF8B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8113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7F771-BAC9-9861-A992-46A6A0B8DF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Conducutive</a:t>
            </a:r>
            <a:r>
              <a:rPr lang="en-GB" dirty="0"/>
              <a:t> floor covering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9C4712-B07A-B3CE-94F0-E4D91D178A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Ian</a:t>
            </a:r>
          </a:p>
          <a:p>
            <a:r>
              <a:rPr lang="en-GB" dirty="0"/>
              <a:t>16 Oct 2025</a:t>
            </a:r>
          </a:p>
        </p:txBody>
      </p:sp>
    </p:spTree>
    <p:extLst>
      <p:ext uri="{BB962C8B-B14F-4D97-AF65-F5344CB8AC3E}">
        <p14:creationId xmlns:p14="http://schemas.microsoft.com/office/powerpoint/2010/main" val="3120442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0944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Conducutive floor covering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Ian Crotty</dc:creator>
  <cp:lastModifiedBy>Ian Crotty</cp:lastModifiedBy>
  <cp:revision>1</cp:revision>
  <dcterms:created xsi:type="dcterms:W3CDTF">2025-10-16T10:29:15Z</dcterms:created>
  <dcterms:modified xsi:type="dcterms:W3CDTF">2025-10-16T10:30:50Z</dcterms:modified>
</cp:coreProperties>
</file>