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74" r:id="rId8"/>
    <p:sldId id="266" r:id="rId9"/>
    <p:sldId id="267" r:id="rId10"/>
    <p:sldId id="269" r:id="rId11"/>
    <p:sldId id="270" r:id="rId12"/>
    <p:sldId id="275" r:id="rId13"/>
    <p:sldId id="276" r:id="rId14"/>
    <p:sldId id="277" r:id="rId15"/>
    <p:sldId id="268" r:id="rId16"/>
    <p:sldId id="271" r:id="rId17"/>
    <p:sldId id="273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C3D2-C2D1-DAE1-7D54-7537E30D9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436ED-6BBE-BFF5-41C4-423000F8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F83-2EFC-3C44-4CA3-5F930375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41EC-F17E-3C2B-BA6F-977FD8A5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43941-5F23-07B7-F7D2-58BA6300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979E-A7E0-9138-F04A-8DD64346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4A1C6-9473-D51B-0C6A-73AA7265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3DA1-FAF0-6923-E8B8-7ED5C573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EF87-3996-4B5E-C2CD-4141AFE6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4996-265C-F74E-FE6B-B9F0788E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AD1A9-CFA8-E0F9-F9B0-62A9A43FD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BB480-E418-991A-E8BF-EA61660B7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D91B-0591-A251-BFB0-E8C0892B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1EEE-66FE-724C-23D3-E18E0884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499F-8D60-A2B9-DAAF-87A613CA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4537-C7DA-A443-0B20-042E386B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D8A5-2AC0-7639-A125-58FE0FAF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EBF7-C001-B53E-2D46-1F6887CB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90A3-D981-1352-1DEA-1ED04CB4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FCA9-C63A-0B95-1F0E-63E8C74E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6BDF-53E4-2EBF-2400-79E5ABBC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1C76D-8ADF-8890-B6D0-831030C5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8604-40CE-64C7-A064-EC2D2668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3F21-794B-4329-CB97-5D792489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EBE6-5770-7BDC-40D1-91BB97B0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58D3-2A5F-5987-B9AA-7EF3A9F9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3136-D213-BF58-F216-122EA55B1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9BB7-C780-075D-931F-19ACF2CE1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AD250-66F7-5E4E-EFF0-54CE8757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06505-F4B5-FA47-BBB9-4CA864AA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3407-4388-B992-DE4D-62DF308F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53A6-A3A7-615A-1F77-C3490872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0804-4A29-30C7-881E-BC63750E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DDD1F-C594-732B-5D9E-133CF759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424A7-A294-DCFE-6CCD-5E00E19BB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83420-33EF-DE7E-9995-25E746A7D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689D7-07DE-946E-BDBD-780F746C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FFA66-B88C-DC25-07D2-9ECA792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C605B-2CC0-A502-1679-2DA02725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920C-7052-B931-72E5-EB882164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E1063-0511-C1FF-0864-20A837F4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1F1CD-6186-26C9-53D2-52A4DD3C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FB305-D08E-D4C2-706A-B6659327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FC606-3562-0F65-49B5-60E9B6D6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FF553-96EB-6D8A-2744-F6A937B2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3896-0C88-EF41-0282-2BD33364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6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190C-47A3-D5E9-15A1-D942CB8A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4E63-3C0B-A79A-FE6C-C8C21B2D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3E0B-6098-BAF8-9958-D4622E4A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944F8-3BC1-B844-7569-9A5EA74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36C2E-D9D0-EED2-B1E2-2E523F44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FBAC5-5204-F62D-0F57-CE9C7CB8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615B-F6C9-DFE0-C16D-2A8270BE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144B4-DC0A-A48B-71FA-6E4D952CD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1EF29-E30A-DFC9-CA92-E669946F6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C02C-CC91-873B-E0AC-2ED063CC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68A59-4B04-AD74-6FC7-168C586D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BC70F-EA4B-13D5-F623-69661B2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9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F020B-892B-1B22-61FD-2F6B5312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FB0EC-6798-FC3A-9286-25C97C66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CB28-2977-1FC1-3ECD-6FD591A86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177-7C41-467A-AF92-6E0E6A10B2EC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B85D-D5DE-AAF6-01DE-BFC9D547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3B03E-D2E2-89ED-159B-22B8C1B52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8E7D-4848-4149-9737-4984F65EB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2AD2-40F0-BFE4-D0C6-76E846BE1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LVDS to NIM module from Bari for Original RPCs in CMS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4ECB6-E55A-77F4-A145-DA4BB2059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11 Sept 2023</a:t>
            </a:r>
          </a:p>
        </p:txBody>
      </p:sp>
    </p:spTree>
    <p:extLst>
      <p:ext uri="{BB962C8B-B14F-4D97-AF65-F5344CB8AC3E}">
        <p14:creationId xmlns:p14="http://schemas.microsoft.com/office/powerpoint/2010/main" val="70277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91C31-9E74-BFC5-73C5-CFC92802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2540758-4578-07A9-3580-1AFFF68AD001}"/>
              </a:ext>
            </a:extLst>
          </p:cNvPr>
          <p:cNvSpPr/>
          <p:nvPr/>
        </p:nvSpPr>
        <p:spPr>
          <a:xfrm>
            <a:off x="950976" y="3913632"/>
            <a:ext cx="5239512" cy="11612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B328-1738-3B9B-B020-8E52AD6D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6E667-FC57-7BFA-CC6B-509B8FC27ADF}"/>
              </a:ext>
            </a:extLst>
          </p:cNvPr>
          <p:cNvSpPr txBox="1"/>
          <p:nvPr/>
        </p:nvSpPr>
        <p:spPr>
          <a:xfrm>
            <a:off x="548089" y="612721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https://pdf1.alldatasheet.com/datasheet-pdf/view/173986/ONSEMI/MC10124P.html</a:t>
            </a:r>
          </a:p>
        </p:txBody>
      </p:sp>
    </p:spTree>
    <p:extLst>
      <p:ext uri="{BB962C8B-B14F-4D97-AF65-F5344CB8AC3E}">
        <p14:creationId xmlns:p14="http://schemas.microsoft.com/office/powerpoint/2010/main" val="394608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CAB18F-C61B-FEAB-07BB-6BAE4BA0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681F1-0696-5567-0D68-3C62B6567652}"/>
              </a:ext>
            </a:extLst>
          </p:cNvPr>
          <p:cNvSpPr txBox="1"/>
          <p:nvPr/>
        </p:nvSpPr>
        <p:spPr>
          <a:xfrm>
            <a:off x="8535318" y="2780837"/>
            <a:ext cx="18756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 am not able to access Digikey.com 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CB4E41-1B73-0C36-384A-F5158AA36560}"/>
              </a:ext>
            </a:extLst>
          </p:cNvPr>
          <p:cNvSpPr/>
          <p:nvPr/>
        </p:nvSpPr>
        <p:spPr>
          <a:xfrm>
            <a:off x="609526" y="3549941"/>
            <a:ext cx="5383650" cy="11652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EBDF2-509E-8398-4EA7-BF88278C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6ED09-F0AF-25B2-2331-B57D36A0D6C1}"/>
              </a:ext>
            </a:extLst>
          </p:cNvPr>
          <p:cNvSpPr txBox="1"/>
          <p:nvPr/>
        </p:nvSpPr>
        <p:spPr>
          <a:xfrm>
            <a:off x="2685361" y="58100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https://www.rocelec.com/search?q=MC10125P</a:t>
            </a:r>
          </a:p>
        </p:txBody>
      </p:sp>
    </p:spTree>
    <p:extLst>
      <p:ext uri="{BB962C8B-B14F-4D97-AF65-F5344CB8AC3E}">
        <p14:creationId xmlns:p14="http://schemas.microsoft.com/office/powerpoint/2010/main" val="163447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F004E-F16B-1335-EED4-F8D51065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4AB03E-9D24-64B2-F908-B1AEEE8754D2}"/>
              </a:ext>
            </a:extLst>
          </p:cNvPr>
          <p:cNvSpPr/>
          <p:nvPr/>
        </p:nvSpPr>
        <p:spPr>
          <a:xfrm>
            <a:off x="2372225" y="2888929"/>
            <a:ext cx="3422647" cy="6364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9D4188-2E59-ECF4-7EFC-58EDED1A7695}"/>
              </a:ext>
            </a:extLst>
          </p:cNvPr>
          <p:cNvSpPr/>
          <p:nvPr/>
        </p:nvSpPr>
        <p:spPr>
          <a:xfrm>
            <a:off x="7039778" y="3924514"/>
            <a:ext cx="2192357" cy="438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4842-A5CC-CACB-1910-969FCEB6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78" t="45200" r="33381" b="26266"/>
          <a:stretch/>
        </p:blipFill>
        <p:spPr>
          <a:xfrm rot="5400000">
            <a:off x="1297402" y="723937"/>
            <a:ext cx="6007096" cy="494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6D2F1-6124-ED1C-B1CB-FA38540545DF}"/>
              </a:ext>
            </a:extLst>
          </p:cNvPr>
          <p:cNvSpPr txBox="1"/>
          <p:nvPr/>
        </p:nvSpPr>
        <p:spPr>
          <a:xfrm>
            <a:off x="8915400" y="676656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EP96AD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9265-049B-28D6-70BF-5FD9D1DF810F}"/>
              </a:ext>
            </a:extLst>
          </p:cNvPr>
          <p:cNvSpPr txBox="1"/>
          <p:nvPr/>
        </p:nvSpPr>
        <p:spPr>
          <a:xfrm>
            <a:off x="8833104" y="2496312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EM02AD</a:t>
            </a:r>
          </a:p>
          <a:p>
            <a:r>
              <a:rPr lang="en-GB" dirty="0"/>
              <a:t>DS90C032TM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B7811-6939-FEE9-0134-15FCD9662D50}"/>
              </a:ext>
            </a:extLst>
          </p:cNvPr>
          <p:cNvSpPr txBox="1"/>
          <p:nvPr/>
        </p:nvSpPr>
        <p:spPr>
          <a:xfrm>
            <a:off x="8833104" y="4315968"/>
            <a:ext cx="197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EM (?)02AD</a:t>
            </a:r>
          </a:p>
          <a:p>
            <a:r>
              <a:rPr lang="en-GB" dirty="0"/>
              <a:t>DS90C032TM</a:t>
            </a:r>
          </a:p>
        </p:txBody>
      </p:sp>
    </p:spTree>
    <p:extLst>
      <p:ext uri="{BB962C8B-B14F-4D97-AF65-F5344CB8AC3E}">
        <p14:creationId xmlns:p14="http://schemas.microsoft.com/office/powerpoint/2010/main" val="198907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9391F-A4B9-CAFF-D2E0-3FEFC961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2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37C76-5BA5-B7AF-3FF4-9EA7B8D0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45" t="20000" r="20234" b="12533"/>
          <a:stretch/>
        </p:blipFill>
        <p:spPr>
          <a:xfrm>
            <a:off x="7653527" y="987552"/>
            <a:ext cx="3493009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5550B-897F-2910-D9F1-742EC1F4BAB6}"/>
              </a:ext>
            </a:extLst>
          </p:cNvPr>
          <p:cNvSpPr txBox="1"/>
          <p:nvPr/>
        </p:nvSpPr>
        <p:spPr>
          <a:xfrm>
            <a:off x="2423160" y="484632"/>
            <a:ext cx="26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Photos from Isabel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DBC28-2E39-0816-0706-1243BD1BC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92" t="22168" r="47943" b="22089"/>
          <a:stretch/>
        </p:blipFill>
        <p:spPr>
          <a:xfrm>
            <a:off x="9924507" y="0"/>
            <a:ext cx="140322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4FBB9-B2B1-C625-6173-7AC1C3CC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1" t="23254" r="48604" b="23252"/>
          <a:stretch/>
        </p:blipFill>
        <p:spPr>
          <a:xfrm rot="5400000">
            <a:off x="4188320" y="978591"/>
            <a:ext cx="1575413" cy="90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4F176-86B4-27ED-9996-C63A284A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097A2-949E-C2C5-E888-4D750504C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6" t="24000" r="51096" b="17467"/>
          <a:stretch/>
        </p:blipFill>
        <p:spPr>
          <a:xfrm>
            <a:off x="685799" y="0"/>
            <a:ext cx="5678425" cy="6792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D4D59-AF1C-CE3E-78FF-A0DAFFF24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9" t="30133" r="20475" b="2533"/>
          <a:stretch/>
        </p:blipFill>
        <p:spPr>
          <a:xfrm rot="5400000">
            <a:off x="6537960" y="946406"/>
            <a:ext cx="6108193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7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7051C-8EAF-2C86-284C-AF4FF02F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6" t="36733" r="33500" b="14066"/>
          <a:stretch/>
        </p:blipFill>
        <p:spPr>
          <a:xfrm rot="5400000">
            <a:off x="6666105" y="-713100"/>
            <a:ext cx="3511294" cy="6199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B94BA-426C-BDA3-6402-9CC924DD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9" t="30133" r="20475" b="2533"/>
          <a:stretch/>
        </p:blipFill>
        <p:spPr>
          <a:xfrm rot="5400000">
            <a:off x="-368809" y="1304545"/>
            <a:ext cx="6108193" cy="4617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67627-177F-553F-8CC8-E224CE0A7C6F}"/>
              </a:ext>
            </a:extLst>
          </p:cNvPr>
          <p:cNvSpPr txBox="1"/>
          <p:nvPr/>
        </p:nvSpPr>
        <p:spPr>
          <a:xfrm>
            <a:off x="5559552" y="4526280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MC10192P</a:t>
            </a:r>
          </a:p>
          <a:p>
            <a:r>
              <a:rPr lang="en-GB" dirty="0"/>
              <a:t>FMV9746   this number changes between same type ASICs</a:t>
            </a:r>
          </a:p>
        </p:txBody>
      </p:sp>
    </p:spTree>
    <p:extLst>
      <p:ext uri="{BB962C8B-B14F-4D97-AF65-F5344CB8AC3E}">
        <p14:creationId xmlns:p14="http://schemas.microsoft.com/office/powerpoint/2010/main" val="91064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EB73A-C4BA-34D9-7256-5BA69DC8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0CF14-D710-4537-A679-181E808B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0DF1D-7CD9-A3B9-BFF8-41E59ED6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D4364-E9B3-E062-593C-F46CCF7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26934" r="21277" b="19734"/>
          <a:stretch/>
        </p:blipFill>
        <p:spPr>
          <a:xfrm>
            <a:off x="137160" y="370333"/>
            <a:ext cx="9195207" cy="574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D4E3B-017A-199A-6461-C38573A03C0F}"/>
              </a:ext>
            </a:extLst>
          </p:cNvPr>
          <p:cNvSpPr txBox="1"/>
          <p:nvPr/>
        </p:nvSpPr>
        <p:spPr>
          <a:xfrm>
            <a:off x="9848088" y="832104"/>
            <a:ext cx="16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MC10124P</a:t>
            </a:r>
          </a:p>
          <a:p>
            <a:r>
              <a:rPr lang="en-GB" dirty="0"/>
              <a:t>FAU9745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18894-A5C3-2EDA-9E30-BE72BF79FAEA}"/>
              </a:ext>
            </a:extLst>
          </p:cNvPr>
          <p:cNvSpPr txBox="1"/>
          <p:nvPr/>
        </p:nvSpPr>
        <p:spPr>
          <a:xfrm>
            <a:off x="9948231" y="3150824"/>
            <a:ext cx="138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MC10125P</a:t>
            </a:r>
          </a:p>
          <a:p>
            <a:r>
              <a:rPr lang="en-GB" dirty="0"/>
              <a:t>FKW9741</a:t>
            </a:r>
          </a:p>
        </p:txBody>
      </p:sp>
    </p:spTree>
    <p:extLst>
      <p:ext uri="{BB962C8B-B14F-4D97-AF65-F5344CB8AC3E}">
        <p14:creationId xmlns:p14="http://schemas.microsoft.com/office/powerpoint/2010/main" val="343664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29160</TotalTime>
  <Words>83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LVDS to NIM module from Bari for Original RPCs in CMS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 by Flavio Loddo</dc:title>
  <dc:creator>Ian Crotty</dc:creator>
  <cp:lastModifiedBy>Ian Crotty</cp:lastModifiedBy>
  <cp:revision>12</cp:revision>
  <dcterms:created xsi:type="dcterms:W3CDTF">2023-08-17T08:10:35Z</dcterms:created>
  <dcterms:modified xsi:type="dcterms:W3CDTF">2023-09-11T13:41:36Z</dcterms:modified>
</cp:coreProperties>
</file>