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4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9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5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8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10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6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2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69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6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CAA3-B829-44AA-AEEC-7E80BA1CCE32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BD40-181D-4747-B09C-BDF3D993F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6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DFS to CERN Box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28 </a:t>
            </a:r>
            <a:r>
              <a:rPr lang="en-GB" dirty="0" err="1" smtClean="0"/>
              <a:t>oct</a:t>
            </a:r>
            <a:r>
              <a:rPr lang="en-GB" dirty="0" smtClean="0"/>
              <a:t>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10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https://cernbox-manual.web.cern.ch/cernbox-manual/en/sharing/share_a_file.html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42" y="646331"/>
            <a:ext cx="9800492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4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91440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EOS</a:t>
            </a:r>
          </a:p>
          <a:p>
            <a:r>
              <a:rPr lang="en-GB" dirty="0" smtClean="0"/>
              <a:t>Host or mobile device ?</a:t>
            </a:r>
          </a:p>
          <a:p>
            <a:endParaRPr lang="en-GB" dirty="0" smtClean="0"/>
          </a:p>
          <a:p>
            <a:r>
              <a:rPr lang="en-GB" dirty="0" smtClean="0"/>
              <a:t>you can always access the latest version of your work files in </a:t>
            </a:r>
            <a:r>
              <a:rPr lang="en-GB" dirty="0" err="1" smtClean="0"/>
              <a:t>CERNBox</a:t>
            </a:r>
            <a:r>
              <a:rPr lang="en-GB" dirty="0" smtClean="0"/>
              <a:t> by making sure that the contents on your local host is being synchronised to your </a:t>
            </a:r>
            <a:r>
              <a:rPr lang="en-GB" dirty="0" err="1" smtClean="0"/>
              <a:t>CERNBox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Synced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33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85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352584"/>
            <a:ext cx="11802534" cy="63930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76678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network.cern.ch/sc/fcgi/sc.fcgi?Action=SearchForUpdate&amp;DeviceName=&amp;PersonName=crotty&amp;PersonFirstName=&amp;Location=&amp;OutletID=&amp;RackName=&amp;IPaddress=&amp;HardwareAddress=&amp;Tag=&amp;SerialNumber=&amp;InventoryNumber=&amp;OperatingSystem=&amp;Domain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66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326495"/>
            <a:ext cx="11167534" cy="6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6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948" y="243440"/>
            <a:ext cx="596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https://devices.docs.cern.ch/devices/windows/dfstocernbox/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25" y="1210733"/>
            <a:ext cx="9737007" cy="52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3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88" y="96628"/>
            <a:ext cx="1020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https://cern.service-now.com/service-portal?id=kb_article&amp;n=KB0003174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526927"/>
            <a:ext cx="11547455" cy="62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1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65" y="0"/>
            <a:ext cx="4706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https://dfs-homefolders-migration.web.cern.ch/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24" y="369332"/>
            <a:ext cx="11586210" cy="62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3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82" y="634999"/>
            <a:ext cx="10863384" cy="5884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55537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https://lms.cern.ch/ekp/servlet/ekp?TX=REGISTER&amp;EID=EKP000098705&amp;LID=EKP000043479&amp;DCP=N&amp;REVNO=0&amp;PTX=&amp;LANGUAGE_TAG=en&amp;LRNTYPE=R&amp;PX=N&amp;USERORG=EKP000000988&amp;DECORATEPAGE=N&amp;FORCECLOSE=N&amp;enroll=Enrol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4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190500"/>
            <a:ext cx="11684000" cy="63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9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092"/>
            <a:ext cx="10654606" cy="5771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19" y="138191"/>
            <a:ext cx="10360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https://lms.cern.ch/ekp/servlet/FORMAT1?CID=EKP000043479&amp;LANGUAGE_TAG=en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2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81"/>
            <a:ext cx="12200467" cy="660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0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93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DFS to CERN 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DFS to CERN Box</dc:title>
  <dc:creator>Ian Crotty</dc:creator>
  <cp:lastModifiedBy>Ian Crotty</cp:lastModifiedBy>
  <cp:revision>18</cp:revision>
  <dcterms:created xsi:type="dcterms:W3CDTF">2021-10-28T14:23:04Z</dcterms:created>
  <dcterms:modified xsi:type="dcterms:W3CDTF">2021-10-28T16:51:04Z</dcterms:modified>
</cp:coreProperties>
</file>