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1" r:id="rId4"/>
    <p:sldId id="262" r:id="rId5"/>
    <p:sldId id="263" r:id="rId6"/>
    <p:sldId id="264" r:id="rId7"/>
    <p:sldId id="265" r:id="rId8"/>
    <p:sldId id="257" r:id="rId9"/>
    <p:sldId id="258" r:id="rId10"/>
    <p:sldId id="259" r:id="rId11"/>
    <p:sldId id="260" r:id="rId12"/>
    <p:sldId id="267" r:id="rId13"/>
    <p:sldId id="268" r:id="rId14"/>
    <p:sldId id="269" r:id="rId15"/>
    <p:sldId id="270" r:id="rId16"/>
    <p:sldId id="271" r:id="rId17"/>
    <p:sldId id="277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B1CDB-5A7F-C46C-8B1C-259A393B5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69CC57-BDB8-3850-2275-97A831042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6D63A-047F-B977-6B6E-656D0368B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6836C-AE1D-202E-5498-BEBD395AF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AB442-BF45-F53A-57BC-15FFB135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07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50870-618D-1741-1CB8-C11F43FA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42F402-484F-0C2B-E109-4B387B773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C2894-001C-C3E2-3467-944CB8A7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EC138-54CF-FFDB-D025-CFD956CF0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51E04-B295-695B-53C0-C5B3E0BFF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52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1C4B45-7984-CDF1-01EF-AC62EE0C5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17CD0-71C9-8253-2B31-F664AA468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72413-3741-9D77-2010-5F9B97942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F1C45-0840-ADBD-E200-7EED8DDFE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1F1CB-123C-88E9-7C3A-65C1F071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49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FAB97-0382-C183-1D7E-B89C52637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C96E5-C107-773C-9BD3-3E9F4B9AE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EF3E-D534-F8D0-5EEA-EB18A2B62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5EAE4-C9C8-9207-AFFB-12EBF2FE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55CC2-5E10-BC65-695C-55527BBD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54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EC842-60CB-B6A3-E601-C298ED97E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D971E-BA24-EB2F-F6C0-0250AB671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070C2-50D2-517B-224D-DCB5204A5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6E1BC-20B8-F238-6E46-9B0EFB62B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29A0F-BF31-AB90-5EE1-37D59CF2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5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BBF2-DD1C-7476-54FB-ECA2F6AE8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6F8A1-2032-D1C3-39BF-A2152A5B1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2AF28-4034-175B-21EB-7B10521F1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61CA8-DE4F-DDD1-D798-C76093017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92FBA-194C-5646-C777-D9D712951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7183F-2532-AFA7-9E57-7F70A51C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09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76F4-4B97-4C9F-30B5-42951EBFC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A5033-8068-89C0-C970-51E308171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CF5D0-2F53-8B83-10FD-D50961F51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66C49A-ECA8-AAE0-1535-CBA3BB3C4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E5DFC0-DB58-128D-9C9D-D7B591B1B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DCB595-A537-6DF7-46F6-697B68260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11980D-9884-1752-4D40-F8CF529D9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90131-C916-4D54-AFC7-C3BAB6EE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34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0515-C129-237B-75DC-FC3B7A221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DD097-C3CD-0797-C04D-846D35B3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74747-98CD-2919-C193-42F61A34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376F7-BA5B-A9BE-D7B7-8E996B8E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243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00430-082C-CBAE-5C41-5CEA66EA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60348-F411-AC5C-6805-4B0055F82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35DAE-5DA9-269E-928C-917FB974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3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11D7-3394-7806-0913-AA121140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840FA-7118-E192-D9DD-6B601EECE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4E8FD-4B45-7D95-9609-8CC6057A9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0A577-32D1-A784-EDEB-C179E86F4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9D985-C2D9-A8B8-A491-B02E7F6FC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1A41C-A56D-B11E-67B9-7C3DBACC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95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2584-F4F1-9AA3-4F45-869F8B9FD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CFD2E2-E100-464A-7E9F-B05465C5B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A136-B95B-1841-C15C-7CD40A3CB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52DF6-0DD7-26C3-62FF-504E2F659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679B6-5B01-D636-9EDE-867235AF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38FF7-6A0D-E368-422D-73F35B80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39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4F430-1D7A-6F63-FF21-30BC0FA7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B3F21-431E-AEF6-2082-B798EFFC8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43033-C9A3-304F-E2AA-9FC4B67BE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E91C4B-38FD-40A8-B669-4071B7C49833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20812-C1E8-3060-F8E9-656421F46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0DDBB-4327-DEAD-0D6A-0B6126C4A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0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02B40-A3CC-6FAC-71B6-8566814E4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Access</a:t>
            </a:r>
            <a:br>
              <a:rPr lang="en-GB" dirty="0"/>
            </a:br>
            <a:r>
              <a:rPr lang="en-GB" dirty="0"/>
              <a:t>to </a:t>
            </a:r>
            <a:br>
              <a:rPr lang="en-GB" dirty="0"/>
            </a:br>
            <a:r>
              <a:rPr lang="en-GB" dirty="0"/>
              <a:t>687- R- L40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3FB3C1-E142-949B-DB0F-CBDA106A48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180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5214D-3E3C-6D42-BF61-418AB4535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46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AD5477-2883-FD3C-387C-C76279531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9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D7E5D9-36B1-F47E-4B1E-017D9D528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3C8BB9-8C33-B2B3-F59C-A25C10AA1636}"/>
              </a:ext>
            </a:extLst>
          </p:cNvPr>
          <p:cNvSpPr txBox="1"/>
          <p:nvPr/>
        </p:nvSpPr>
        <p:spPr>
          <a:xfrm>
            <a:off x="3556000" y="4380089"/>
            <a:ext cx="3081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YSALC-01565</a:t>
            </a:r>
          </a:p>
          <a:p>
            <a:endParaRPr lang="en-GB" dirty="0"/>
          </a:p>
          <a:p>
            <a:r>
              <a:rPr lang="en-GB" dirty="0"/>
              <a:t>YSALC-00467</a:t>
            </a:r>
          </a:p>
        </p:txBody>
      </p:sp>
    </p:spTree>
    <p:extLst>
      <p:ext uri="{BB962C8B-B14F-4D97-AF65-F5344CB8AC3E}">
        <p14:creationId xmlns:p14="http://schemas.microsoft.com/office/powerpoint/2010/main" val="468396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997BBE-160C-1CA4-A56F-B4372A63A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9E0544-B1B4-2CDD-272A-B4966CB15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38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9A9A47-7083-A58F-2423-5C2D1E4D6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2217A6A-97E8-D705-26A5-D87EF7C95475}"/>
              </a:ext>
            </a:extLst>
          </p:cNvPr>
          <p:cNvSpPr/>
          <p:nvPr/>
        </p:nvSpPr>
        <p:spPr>
          <a:xfrm>
            <a:off x="2351314" y="3018971"/>
            <a:ext cx="7605486" cy="899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863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C7A03F-9CE1-101E-97CC-6A158C90D019}"/>
              </a:ext>
            </a:extLst>
          </p:cNvPr>
          <p:cNvSpPr txBox="1"/>
          <p:nvPr/>
        </p:nvSpPr>
        <p:spPr>
          <a:xfrm>
            <a:off x="2054577" y="1482215"/>
            <a:ext cx="95391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Ian Crotty about a month </a:t>
            </a:r>
            <a:r>
              <a:rPr lang="en-GB" dirty="0" err="1"/>
              <a:t>agoabout</a:t>
            </a:r>
            <a:r>
              <a:rPr lang="en-GB" dirty="0"/>
              <a:t> a month ago  Additional comments (Customer View)</a:t>
            </a:r>
          </a:p>
          <a:p>
            <a:endParaRPr lang="en-GB" dirty="0"/>
          </a:p>
          <a:p>
            <a:r>
              <a:rPr lang="en-GB" dirty="0"/>
              <a:t>So I understand now. if you put the format as 867-R-256 then the option appears "out of service' BUT if you write </a:t>
            </a:r>
            <a:r>
              <a:rPr lang="en-GB" dirty="0">
                <a:solidFill>
                  <a:srgbClr val="FF0000"/>
                </a:solidFill>
              </a:rPr>
              <a:t>867/R-256 </a:t>
            </a:r>
            <a:r>
              <a:rPr lang="en-GB" dirty="0"/>
              <a:t>you are given both the option in service and not in service !!</a:t>
            </a:r>
          </a:p>
        </p:txBody>
      </p:sp>
    </p:spTree>
    <p:extLst>
      <p:ext uri="{BB962C8B-B14F-4D97-AF65-F5344CB8AC3E}">
        <p14:creationId xmlns:p14="http://schemas.microsoft.com/office/powerpoint/2010/main" val="2253147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068BAC-08DD-6D02-652E-E7C6C11CCF14}"/>
              </a:ext>
            </a:extLst>
          </p:cNvPr>
          <p:cNvSpPr txBox="1"/>
          <p:nvPr/>
        </p:nvSpPr>
        <p:spPr>
          <a:xfrm>
            <a:off x="4481689" y="857956"/>
            <a:ext cx="406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Trying to extend access to WS</a:t>
            </a:r>
          </a:p>
          <a:p>
            <a:endParaRPr lang="en-GB" dirty="0"/>
          </a:p>
          <a:p>
            <a:r>
              <a:rPr lang="en-GB" dirty="0"/>
              <a:t>867/R-L40</a:t>
            </a:r>
          </a:p>
          <a:p>
            <a:endParaRPr lang="en-GB" dirty="0"/>
          </a:p>
          <a:p>
            <a:r>
              <a:rPr lang="en-GB" dirty="0"/>
              <a:t>On 23 Oct 2024</a:t>
            </a:r>
          </a:p>
          <a:p>
            <a:endParaRPr lang="en-GB" dirty="0"/>
          </a:p>
          <a:p>
            <a:r>
              <a:rPr lang="en-GB" dirty="0"/>
              <a:t>When access stops on 24 Oct 2024 !</a:t>
            </a:r>
          </a:p>
        </p:txBody>
      </p:sp>
    </p:spTree>
    <p:extLst>
      <p:ext uri="{BB962C8B-B14F-4D97-AF65-F5344CB8AC3E}">
        <p14:creationId xmlns:p14="http://schemas.microsoft.com/office/powerpoint/2010/main" val="4089960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0ED0E6-B895-9CEF-5636-4C78738DE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54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1C7ECD-A24B-CE13-A1F8-B4F03FC3C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9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AD20C6-98CA-5334-6132-991203C98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023" y="0"/>
            <a:ext cx="9893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84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626613-6247-0CE0-F570-C619886A9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53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1AD7FF-054A-61CF-99E9-285473C9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2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DB3E1-8BA2-60E0-25B3-88FF84EC7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52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E4145A-FD79-9FA0-CA2D-30D1631F5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512" y="0"/>
            <a:ext cx="8920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39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A35653-CC1B-0974-B10B-4DEAC5440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3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F8D40B-BA5F-1F7C-A2DB-21DD05058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49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FC4C11-1775-6697-D791-C7547BCB4C51}"/>
              </a:ext>
            </a:extLst>
          </p:cNvPr>
          <p:cNvSpPr txBox="1"/>
          <p:nvPr/>
        </p:nvSpPr>
        <p:spPr>
          <a:xfrm>
            <a:off x="3394710" y="2183130"/>
            <a:ext cx="4366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THERE ARE x3 </a:t>
            </a:r>
          </a:p>
          <a:p>
            <a:r>
              <a:rPr lang="en-GB" dirty="0"/>
              <a:t>Different requests to be made to have access to the 867/R-L40 WS</a:t>
            </a:r>
          </a:p>
        </p:txBody>
      </p:sp>
    </p:spTree>
    <p:extLst>
      <p:ext uri="{BB962C8B-B14F-4D97-AF65-F5344CB8AC3E}">
        <p14:creationId xmlns:p14="http://schemas.microsoft.com/office/powerpoint/2010/main" val="200866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6BBCFC-A847-90C1-4739-AA800478F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52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1265B2-D353-359E-D5CE-78417BBA2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5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649F6A-8B7C-D607-C5B7-2A26A9D21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1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3B7311-79E4-4102-5E5A-BEA7D8EC0BE7}"/>
              </a:ext>
            </a:extLst>
          </p:cNvPr>
          <p:cNvSpPr txBox="1"/>
          <p:nvPr/>
        </p:nvSpPr>
        <p:spPr>
          <a:xfrm>
            <a:off x="1268730" y="613169"/>
            <a:ext cx="9144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dirty="0"/>
              <a:t>Vincent Marchand</a:t>
            </a:r>
          </a:p>
          <a:p>
            <a:r>
              <a:rPr lang="fr-FR" dirty="0"/>
              <a:t>​</a:t>
            </a:r>
          </a:p>
          <a:p>
            <a:r>
              <a:rPr lang="fr-FR" dirty="0"/>
              <a:t>Ian Crotty</a:t>
            </a:r>
          </a:p>
          <a:p>
            <a:r>
              <a:rPr lang="fr-FR" dirty="0"/>
              <a:t>​</a:t>
            </a:r>
          </a:p>
          <a:p>
            <a:r>
              <a:rPr lang="fr-FR" dirty="0"/>
              <a:t>Hello,</a:t>
            </a:r>
          </a:p>
          <a:p>
            <a:endParaRPr lang="fr-FR" dirty="0"/>
          </a:p>
          <a:p>
            <a:r>
              <a:rPr lang="fr-FR" dirty="0"/>
              <a:t>Tu dois demander l’accès à :</a:t>
            </a:r>
          </a:p>
          <a:p>
            <a:endParaRPr lang="fr-FR" dirty="0"/>
          </a:p>
          <a:p>
            <a:r>
              <a:rPr lang="fr-FR" dirty="0"/>
              <a:t>0867-R ALL : 867 Allee centrale radioactif (R-252,253,255,248,249)</a:t>
            </a:r>
          </a:p>
          <a:p>
            <a:endParaRPr lang="fr-FR" dirty="0"/>
          </a:p>
          <a:p>
            <a:r>
              <a:rPr lang="fr-FR" dirty="0"/>
              <a:t>0867-R-L40 : BE-EA zone radioactif</a:t>
            </a:r>
          </a:p>
          <a:p>
            <a:endParaRPr lang="fr-FR" dirty="0"/>
          </a:p>
          <a:p>
            <a:r>
              <a:rPr lang="fr-FR" dirty="0"/>
              <a:t>La presse est au 0867-R-L40</a:t>
            </a:r>
          </a:p>
          <a:p>
            <a:endParaRPr lang="fr-FR" dirty="0"/>
          </a:p>
          <a:p>
            <a:r>
              <a:rPr lang="fr-FR" dirty="0"/>
              <a:t> Bonne fin de journée</a:t>
            </a:r>
          </a:p>
          <a:p>
            <a:endParaRPr lang="fr-FR" dirty="0"/>
          </a:p>
          <a:p>
            <a:r>
              <a:rPr lang="fr-FR" dirty="0"/>
              <a:t>Vincent Marchand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18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628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38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FB8614-985A-A88E-5BC6-8041A83CE218}"/>
              </a:ext>
            </a:extLst>
          </p:cNvPr>
          <p:cNvSpPr txBox="1"/>
          <p:nvPr/>
        </p:nvSpPr>
        <p:spPr>
          <a:xfrm>
            <a:off x="3396343" y="1654629"/>
            <a:ext cx="4644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Adams.cern.cj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Then option to “redirect”</a:t>
            </a:r>
          </a:p>
        </p:txBody>
      </p:sp>
    </p:spTree>
    <p:extLst>
      <p:ext uri="{BB962C8B-B14F-4D97-AF65-F5344CB8AC3E}">
        <p14:creationId xmlns:p14="http://schemas.microsoft.com/office/powerpoint/2010/main" val="1007948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528620-C843-2427-298B-7AAA48FE2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1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40E0A8-AA46-7CA2-4DD6-DFF925727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6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1BFE0F-54D8-9E36-9ECB-F6E8ADA60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6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8B804E-B091-6C2C-6E1F-762C20E25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07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9B639-7010-A041-37C1-9C32CD51B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24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46073</TotalTime>
  <Words>155</Words>
  <Application>Microsoft Office PowerPoint</Application>
  <PresentationFormat>Widescreen</PresentationFormat>
  <Paragraphs>37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Aptos</vt:lpstr>
      <vt:lpstr>Aptos Display</vt:lpstr>
      <vt:lpstr>Arial</vt:lpstr>
      <vt:lpstr>Office Theme</vt:lpstr>
      <vt:lpstr>Access to  687- R- L40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Crotty</dc:creator>
  <cp:lastModifiedBy>Ian Crotty</cp:lastModifiedBy>
  <cp:revision>11</cp:revision>
  <dcterms:created xsi:type="dcterms:W3CDTF">2024-09-17T13:44:52Z</dcterms:created>
  <dcterms:modified xsi:type="dcterms:W3CDTF">2024-11-12T11:35:18Z</dcterms:modified>
</cp:coreProperties>
</file>