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5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35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09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6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0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81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7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5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70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00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57035-9B87-4AEF-8A09-9970C8A682B7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2D82-7814-47AB-B037-179287A7D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8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Weller C700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6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LLER VP 801 EC PROFESSIONAL  DESOLDERING (Dissaldator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85" y="537634"/>
            <a:ext cx="6178784" cy="347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64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Weller C700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Weller C700</dc:title>
  <dc:creator>Ian Crotty</dc:creator>
  <cp:lastModifiedBy>Ian Crotty</cp:lastModifiedBy>
  <cp:revision>3</cp:revision>
  <dcterms:created xsi:type="dcterms:W3CDTF">2020-09-08T12:49:28Z</dcterms:created>
  <dcterms:modified xsi:type="dcterms:W3CDTF">2020-09-08T12:51:34Z</dcterms:modified>
</cp:coreProperties>
</file>