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0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50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9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7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2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8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3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4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4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6A96-AD1A-4AE5-A14F-F1129AD90E12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772C-2F93-455E-8AED-731F9E0BC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y.com/itm/362473137829?_trkparms=amclksrc%3DITM%26aid%3D1110006%26algo%3DHOMESPLICE.SIM%26ao%3D1%26asc%3D20200818143230%26meid%3De68131ab728d4f49896c879d587d4078%26pid%3D101224%26rk%3D2%26rkt%3D2%26sd%3D174301052395%26itm%3D362473137829%26pmt%3D0%26noa%3D1%26pg%3D2047675%26algv%3DDefaultOrganicWeb&amp;_trksid=p2047675.c101224.m-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y.co.uk/itm/165422825789?_trkparms=amclksrc%3DITM%26aid%3D111001%26algo%3DREC.SEED%26ao%3D1%26asc%3D20160811114145%26meid%3D194e5e4d213f4d6fb702031fda691fbb%26pid%3D100667%26rk%3D1%26rkt%3D2%26sd%3D165422825789%26itm%3D165422825789%26pmt%3D0%26noa%3D1%26pg%3D2351460&amp;_trksid=p2351460.c100667.m204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eorator.com/series-33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Motor Generator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24 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25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1" y="565397"/>
            <a:ext cx="10798629" cy="58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78" y="949862"/>
            <a:ext cx="10739251" cy="5817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1059" y="137004"/>
            <a:ext cx="10608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https://acim.nidec.com/generators/leroy-somer/products/industrial/400hz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969" y="0"/>
            <a:ext cx="5831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https://www.meccalte.com/en/products/alternators/400-hz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5" y="369332"/>
            <a:ext cx="11199345" cy="60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0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94" t="15976" r="32111" b="14010"/>
          <a:stretch/>
        </p:blipFill>
        <p:spPr>
          <a:xfrm>
            <a:off x="771895" y="0"/>
            <a:ext cx="7053944" cy="684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2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9" y="352632"/>
            <a:ext cx="12009911" cy="6505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2816" y="2294308"/>
            <a:ext cx="5011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https://www.powerstream.com/400hz-tutorial.htm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56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0873" y="1759919"/>
            <a:ext cx="4237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https://www.ebay.com/itm/174301052395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66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https://www.machinio.com/listings/39964611-generator-system-georator-4-0kw-model-39-001-in-faaborg-denmark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" y="763815"/>
            <a:ext cx="10929257" cy="59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1979079" cy="6488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4181" y="0"/>
            <a:ext cx="10751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https://www.machinio.com/listings/66490311-georator-phase-generator-85061-in-ames-ia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6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29" y="936172"/>
            <a:ext cx="10260281" cy="5557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0029" y="48515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Price:</a:t>
            </a:r>
          </a:p>
          <a:p>
            <a:r>
              <a:rPr lang="en-GB" dirty="0" smtClean="0"/>
              <a:t>$1,650 USD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8550" y="12842"/>
            <a:ext cx="11380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https://www.machinio.com/listings/58657711-georator-no-brush-brushless-generator-33-081-7-5kva-15-hp-in-tuscaloosa-al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40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66" y="874815"/>
            <a:ext cx="11045880" cy="59831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5375" y="251752"/>
            <a:ext cx="436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https://www.allsurplus.com/asset/25/21065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46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9993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25" y="1396180"/>
            <a:ext cx="6535175" cy="4901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008" y="5839084"/>
            <a:ext cx="18091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First and used 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59195" y="5654418"/>
            <a:ext cx="22248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and 3</a:t>
            </a:r>
            <a:r>
              <a:rPr lang="en-GB" baseline="30000" dirty="0" smtClean="0"/>
              <a:t>rd</a:t>
            </a:r>
            <a:r>
              <a:rPr lang="en-GB" dirty="0" smtClean="0"/>
              <a:t> unused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12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7" y="333333"/>
            <a:ext cx="11855533" cy="64217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233" y="59440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>
                <a:hlinkClick r:id="rId3"/>
              </a:rPr>
              <a:t>Georator</a:t>
            </a:r>
            <a:r>
              <a:rPr lang="en-GB" dirty="0" smtClean="0">
                <a:hlinkClick r:id="rId3"/>
              </a:rPr>
              <a:t> 38-031 Alternating Current Generator 16107615 NSN 6115-01-275-7054 New | eBay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86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0" y="384794"/>
            <a:ext cx="11950535" cy="6473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9287" y="60509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>
                <a:hlinkClick r:id="rId3"/>
              </a:rPr>
              <a:t>Georator</a:t>
            </a:r>
            <a:r>
              <a:rPr lang="en-GB" dirty="0" smtClean="0">
                <a:hlinkClick r:id="rId3"/>
              </a:rPr>
              <a:t> 33-055 Frequency Converter/Motor Generator | 3 Phase, 400Hz 5kVA | eBay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284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188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718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884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10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94" t="28194" r="6854" b="9985"/>
          <a:stretch/>
        </p:blipFill>
        <p:spPr>
          <a:xfrm>
            <a:off x="5928851" y="1927122"/>
            <a:ext cx="6263149" cy="4139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26" y="1927122"/>
            <a:ext cx="5683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Motor</a:t>
            </a:r>
          </a:p>
          <a:p>
            <a:r>
              <a:rPr lang="en-GB" dirty="0" smtClean="0"/>
              <a:t>Model No. 33-048-1	Serial No.		48606</a:t>
            </a:r>
          </a:p>
          <a:p>
            <a:r>
              <a:rPr lang="en-GB" dirty="0" smtClean="0"/>
              <a:t>ID. No. 18-449</a:t>
            </a:r>
          </a:p>
          <a:p>
            <a:r>
              <a:rPr lang="en-GB" dirty="0" smtClean="0"/>
              <a:t>FR			Type IND.</a:t>
            </a:r>
          </a:p>
          <a:p>
            <a:r>
              <a:rPr lang="en-GB" dirty="0" smtClean="0"/>
              <a:t>HP		7.5	KVA Codes</a:t>
            </a:r>
          </a:p>
          <a:p>
            <a:r>
              <a:rPr lang="en-GB" dirty="0" smtClean="0"/>
              <a:t>SF		1.0	</a:t>
            </a:r>
            <a:r>
              <a:rPr lang="en-GB" dirty="0" err="1" smtClean="0"/>
              <a:t>Nema</a:t>
            </a:r>
            <a:r>
              <a:rPr lang="en-GB" dirty="0" smtClean="0"/>
              <a:t> Des.</a:t>
            </a:r>
          </a:p>
          <a:p>
            <a:r>
              <a:rPr lang="en-GB" dirty="0" smtClean="0"/>
              <a:t>Phase		3	Duty		Cont.</a:t>
            </a:r>
          </a:p>
          <a:p>
            <a:r>
              <a:rPr lang="en-GB" dirty="0" smtClean="0"/>
              <a:t>Hz		50	RPM		1500</a:t>
            </a:r>
          </a:p>
          <a:p>
            <a:r>
              <a:rPr lang="en-GB" dirty="0" err="1" smtClean="0"/>
              <a:t>Amb</a:t>
            </a:r>
            <a:r>
              <a:rPr lang="en-GB" dirty="0" smtClean="0"/>
              <a:t>. </a:t>
            </a:r>
            <a:r>
              <a:rPr lang="en-GB" dirty="0" err="1" smtClean="0"/>
              <a:t>degC</a:t>
            </a:r>
            <a:r>
              <a:rPr lang="en-GB" dirty="0" smtClean="0"/>
              <a:t>	50	</a:t>
            </a:r>
            <a:r>
              <a:rPr lang="en-GB" dirty="0" err="1" smtClean="0"/>
              <a:t>Insul</a:t>
            </a:r>
            <a:r>
              <a:rPr lang="en-GB" dirty="0" smtClean="0"/>
              <a:t>. Cl.		B</a:t>
            </a:r>
          </a:p>
          <a:p>
            <a:r>
              <a:rPr lang="en-GB" dirty="0" smtClean="0"/>
              <a:t>Volts		220/380</a:t>
            </a:r>
          </a:p>
          <a:p>
            <a:r>
              <a:rPr lang="en-GB" dirty="0" smtClean="0"/>
              <a:t>Amps		22.5/13.0</a:t>
            </a:r>
          </a:p>
          <a:p>
            <a:r>
              <a:rPr lang="en-GB" dirty="0" smtClean="0"/>
              <a:t>Motor BRG.	208</a:t>
            </a:r>
          </a:p>
          <a:p>
            <a:r>
              <a:rPr lang="en-GB" dirty="0" smtClean="0"/>
              <a:t>Gen. BRG.	208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01729" y="216310"/>
            <a:ext cx="3185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used one, first of 3</a:t>
            </a:r>
          </a:p>
          <a:p>
            <a:r>
              <a:rPr lang="en-GB" dirty="0" err="1" smtClean="0"/>
              <a:t>NoBrush</a:t>
            </a:r>
            <a:r>
              <a:rPr lang="en-GB" dirty="0" smtClean="0"/>
              <a:t> </a:t>
            </a:r>
            <a:r>
              <a:rPr lang="en-GB" dirty="0" err="1" smtClean="0"/>
              <a:t>Georator</a:t>
            </a:r>
            <a:r>
              <a:rPr lang="en-GB" dirty="0" smtClean="0"/>
              <a:t> Corporation</a:t>
            </a:r>
          </a:p>
          <a:p>
            <a:r>
              <a:rPr lang="en-GB" dirty="0" smtClean="0"/>
              <a:t>Manassas</a:t>
            </a:r>
          </a:p>
          <a:p>
            <a:r>
              <a:rPr lang="en-GB" dirty="0" smtClean="0"/>
              <a:t>Virginia, USA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2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94" t="28194" r="6854" b="9985"/>
          <a:stretch/>
        </p:blipFill>
        <p:spPr>
          <a:xfrm>
            <a:off x="5810864" y="314632"/>
            <a:ext cx="6263149" cy="4139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148" y="1789471"/>
            <a:ext cx="5466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Generator</a:t>
            </a:r>
          </a:p>
          <a:p>
            <a:r>
              <a:rPr lang="en-GB" dirty="0" smtClean="0"/>
              <a:t>KVA		5.0	KW		5.0</a:t>
            </a:r>
          </a:p>
          <a:p>
            <a:r>
              <a:rPr lang="en-GB" dirty="0" smtClean="0"/>
              <a:t>PF		1.0	Duty		Cont.</a:t>
            </a:r>
          </a:p>
          <a:p>
            <a:r>
              <a:rPr lang="en-GB" dirty="0" err="1" smtClean="0"/>
              <a:t>Amb</a:t>
            </a:r>
            <a:r>
              <a:rPr lang="en-GB" dirty="0" smtClean="0"/>
              <a:t>. </a:t>
            </a:r>
            <a:r>
              <a:rPr lang="en-GB" dirty="0" err="1" smtClean="0"/>
              <a:t>degC</a:t>
            </a:r>
            <a:r>
              <a:rPr lang="en-GB" dirty="0" smtClean="0"/>
              <a:t>	50	</a:t>
            </a:r>
            <a:r>
              <a:rPr lang="en-GB" dirty="0" err="1" smtClean="0"/>
              <a:t>Insul</a:t>
            </a:r>
            <a:r>
              <a:rPr lang="en-GB" dirty="0" smtClean="0"/>
              <a:t>. Cl.		B</a:t>
            </a:r>
          </a:p>
          <a:p>
            <a:r>
              <a:rPr lang="en-GB" dirty="0" smtClean="0"/>
              <a:t>Phase		3	Fr.		23-810</a:t>
            </a:r>
          </a:p>
          <a:p>
            <a:r>
              <a:rPr lang="en-GB" dirty="0" smtClean="0"/>
              <a:t>Hz		400	RPM		1500</a:t>
            </a:r>
          </a:p>
          <a:p>
            <a:r>
              <a:rPr lang="en-GB" dirty="0" smtClean="0"/>
              <a:t>Volts		135/230</a:t>
            </a:r>
          </a:p>
          <a:p>
            <a:r>
              <a:rPr lang="en-GB" dirty="0" smtClean="0"/>
              <a:t>Amps		21.7/12.5</a:t>
            </a:r>
          </a:p>
          <a:p>
            <a:r>
              <a:rPr lang="en-GB" dirty="0" smtClean="0"/>
              <a:t>Part No.</a:t>
            </a:r>
          </a:p>
          <a:p>
            <a:r>
              <a:rPr lang="en-GB" dirty="0" smtClean="0"/>
              <a:t>Serial No. </a:t>
            </a:r>
          </a:p>
          <a:p>
            <a:r>
              <a:rPr lang="en-GB" dirty="0" smtClean="0"/>
              <a:t>Brushless Exciter</a:t>
            </a:r>
          </a:p>
          <a:p>
            <a:r>
              <a:rPr lang="en-GB" dirty="0" smtClean="0"/>
              <a:t>F.L. Volts DC	N/A	F.L. Amps		N/A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5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799" y="0"/>
            <a:ext cx="8851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https://www.georator.com/series-33.html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200 kVA Frequency Converter - 400Hz Permanent Magnet Alternator | </a:t>
            </a:r>
            <a:r>
              <a:rPr lang="en-GB" dirty="0" err="1" smtClean="0">
                <a:hlinkClick r:id="rId2"/>
              </a:rPr>
              <a:t>Georator</a:t>
            </a:r>
            <a:r>
              <a:rPr lang="en-GB" dirty="0" smtClean="0">
                <a:hlinkClick r:id="rId2"/>
              </a:rPr>
              <a:t> Corporation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6894"/>
            <a:ext cx="11376561" cy="61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1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5501" y="-1547750"/>
            <a:ext cx="18288000" cy="9906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33798" y="7178636"/>
            <a:ext cx="7576457" cy="33844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22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468951"/>
            <a:ext cx="3673310" cy="5045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372" t="21332" r="32539" b="3093"/>
          <a:stretch/>
        </p:blipFill>
        <p:spPr>
          <a:xfrm>
            <a:off x="4457082" y="0"/>
            <a:ext cx="6693848" cy="6835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50878" y="5973289"/>
            <a:ext cx="17337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Net 130kg</a:t>
            </a:r>
          </a:p>
          <a:p>
            <a:r>
              <a:rPr lang="en-GB" dirty="0" smtClean="0"/>
              <a:t>Shipping	153kg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87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86" t="14962" r="30089" b="19051"/>
          <a:stretch/>
        </p:blipFill>
        <p:spPr>
          <a:xfrm>
            <a:off x="653143" y="160317"/>
            <a:ext cx="8286962" cy="66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5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17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https://www.atecorp.com/products/georator/33-184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9332"/>
            <a:ext cx="11970327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2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276</Words>
  <Application>Microsoft Office PowerPoint</Application>
  <PresentationFormat>Widescreen</PresentationFormat>
  <Paragraphs>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Motor Generator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Generator</dc:title>
  <dc:creator>Ian Crotty</dc:creator>
  <cp:lastModifiedBy>Ian Crotty</cp:lastModifiedBy>
  <cp:revision>48</cp:revision>
  <dcterms:created xsi:type="dcterms:W3CDTF">2023-04-24T12:48:01Z</dcterms:created>
  <dcterms:modified xsi:type="dcterms:W3CDTF">2023-04-24T15:05:36Z</dcterms:modified>
</cp:coreProperties>
</file>