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B116-B98A-4CE9-0586-A224C8A6E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C683B-E6D0-6982-AA10-F4609E781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95380-7A17-1401-A16F-18AEF928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9D9B0-56D3-DD26-48BF-5F6B3A90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02313-BA77-FC13-07E1-297A3563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6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76E1-2F46-631B-3B63-1AB96012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DE663-ADD0-92AF-7289-3A9B82C74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99A6D-0E65-59E0-D236-337A7C9D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6427C-884D-3F2F-7CDB-7DF37E20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F09F-BC50-298D-368B-0031C415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0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5D01A-97C6-5628-3AB2-812196F53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44F15-F520-65BB-6539-E0A4F8862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A952-76CD-A90C-5F77-B923317C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046B-1491-8F32-D864-4CDF8461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54F41-6857-26C8-0226-5A748504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2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7230C-55BB-B4C0-DAB0-24577932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6659-7EDF-ACDD-D53F-53BE635DA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0593B-973F-61B2-3A94-8416798F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988C-E41B-48AF-F3E3-D811CB7F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00CBB-325C-7D77-F17F-7DEEB763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5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7D5E-CBD6-C7AA-DDD8-5E27AD6B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6F861-294F-17E5-D07C-7474242D3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9B58E-583A-A0F5-D810-357D48CF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121E4-AC0B-2B64-2609-AE9CBF1B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DFDDD-8EC9-1D56-33B6-E799D720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4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F685-BB3F-FA3B-038C-108CCC53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8C873-9015-4075-F7BC-BE305EBEF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86C23-607D-0191-3C82-5175316E7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DF05A-C446-B4E1-C92D-2E1C1872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6B2D3-DA9B-C358-D41D-1C97EF66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EF7E6-BD53-DC50-C4FC-E1755197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6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B1A6-ADA2-C89C-5006-7E86F521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915C3-77A4-4013-E8C5-BA0B14C58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5F05F-CF99-0B4C-347D-A85654836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4CF6E-A135-9CE0-E492-62A645F29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83BE9-9274-0DFE-88BA-49E772FDA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21BDF0-AD88-B8AA-B61E-049C5930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3003A-0A6F-9B14-F5F8-C5A4C956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798B9-33E8-5754-7026-79478451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29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B344-8566-8A9A-5197-0E7A2EDA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0AE32-B7C6-2C37-DC0D-C7C5FC18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2A153-65A8-F939-DC89-8862424B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CA003-2A5D-9674-5427-7A2DF1B5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5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35C33-BA2A-BA79-1254-7E4F0B6B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8D5A7-33D6-E02A-2B2F-8044BA4E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045-04B5-4B33-047C-04EF3772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048C-0A24-F2DE-988B-F4CE7F83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3D81-85B5-7B7B-7F1A-9406996C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5E28D-F849-72B8-D419-E0F562A12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14749-EB57-45DE-8298-F0D7C08A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9EEC-E4EB-8416-87F0-4D739C60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495A1-423C-F565-885B-A9BE2D0D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1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8CC4-F92B-F0F0-DC7E-0F191447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CF75A-9F4E-835D-B4F7-5B325FAFE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FD6D8-6FC3-F4D0-B398-F82507BA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73AF-741A-A8E9-0ECF-BF2CCF84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D6B91-42CA-BD00-D59A-0D97C8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5567F-E259-3D66-3ABE-8634365F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1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0B913-CC0D-48CE-D134-B92F4984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0FE3E-29D9-0EEC-2255-29F51121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4362E-BCAC-8E42-B7DA-FA7353077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FD02-EFF6-4454-9CC6-069144ED6F1C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C851-FB15-3B36-C52B-FA4459AA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2EB0-5D1D-C252-F214-93D93B18F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9FAF-EDDA-43AE-B5EA-708ACE202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3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hCPPFtoq2t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D096-5D1C-E976-EFE1-B4249B58A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CoCreate</a:t>
            </a:r>
            <a:r>
              <a:rPr lang="en-US" dirty="0"/>
              <a:t> Creo Elements, </a:t>
            </a:r>
            <a:r>
              <a:rPr lang="en-US" dirty="0" err="1"/>
              <a:t>DirectModelling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F1395-C270-30C5-8CE9-FC17A2424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24 oct 2022</a:t>
            </a:r>
          </a:p>
          <a:p>
            <a:r>
              <a:rPr lang="en-US" dirty="0"/>
              <a:t>With help from Ivan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2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D4CAC-33DC-E21C-7DC8-54CA455D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5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FFB09E-FAA9-9D91-EFBD-F1E0D2736905}"/>
              </a:ext>
            </a:extLst>
          </p:cNvPr>
          <p:cNvSpPr txBox="1"/>
          <p:nvPr/>
        </p:nvSpPr>
        <p:spPr>
          <a:xfrm>
            <a:off x="247650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https://www.youtube.com/watch?v=hCPPFtoq2tU</a:t>
            </a:r>
            <a:endParaRPr lang="en-GB" dirty="0"/>
          </a:p>
          <a:p>
            <a:r>
              <a:rPr lang="en-GB" dirty="0" err="1"/>
              <a:t>UsingCreo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50023-9FA9-DD86-2162-73631D160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9144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05447-61CF-D1F0-1F82-4917C61C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12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29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11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03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21684</TotalTime>
  <Words>27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CoCreate Creo Elements, DirectModelling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CoCreate Creo Elements, DirectModelling</dc:title>
  <dc:creator>Ian Crotty</dc:creator>
  <cp:lastModifiedBy>Ian Crotty</cp:lastModifiedBy>
  <cp:revision>5</cp:revision>
  <dcterms:created xsi:type="dcterms:W3CDTF">2022-10-24T08:20:32Z</dcterms:created>
  <dcterms:modified xsi:type="dcterms:W3CDTF">2022-11-08T09:44:37Z</dcterms:modified>
</cp:coreProperties>
</file>