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0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9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CAA2-0630-4CD7-B1C0-B13E1E99A835}" type="datetimeFigureOut">
              <a:rPr lang="en-GB" smtClean="0"/>
              <a:t>05/12/2018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8465-8528-4337-93E3-851868096C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144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CAA2-0630-4CD7-B1C0-B13E1E99A835}" type="datetimeFigureOut">
              <a:rPr lang="en-GB" smtClean="0"/>
              <a:t>05/12/2018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8465-8528-4337-93E3-851868096C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433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CAA2-0630-4CD7-B1C0-B13E1E99A835}" type="datetimeFigureOut">
              <a:rPr lang="en-GB" smtClean="0"/>
              <a:t>05/12/2018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8465-8528-4337-93E3-851868096C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0287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CAA2-0630-4CD7-B1C0-B13E1E99A835}" type="datetimeFigureOut">
              <a:rPr lang="en-GB" smtClean="0"/>
              <a:t>05/12/2018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8465-8528-4337-93E3-851868096C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047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CAA2-0630-4CD7-B1C0-B13E1E99A835}" type="datetimeFigureOut">
              <a:rPr lang="en-GB" smtClean="0"/>
              <a:t>05/12/2018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8465-8528-4337-93E3-851868096C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618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CAA2-0630-4CD7-B1C0-B13E1E99A835}" type="datetimeFigureOut">
              <a:rPr lang="en-GB" smtClean="0"/>
              <a:t>05/12/2018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8465-8528-4337-93E3-851868096C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463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CAA2-0630-4CD7-B1C0-B13E1E99A835}" type="datetimeFigureOut">
              <a:rPr lang="en-GB" smtClean="0"/>
              <a:t>05/12/2018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8465-8528-4337-93E3-851868096C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242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CAA2-0630-4CD7-B1C0-B13E1E99A835}" type="datetimeFigureOut">
              <a:rPr lang="en-GB" smtClean="0"/>
              <a:t>05/12/2018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8465-8528-4337-93E3-851868096C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9950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CAA2-0630-4CD7-B1C0-B13E1E99A835}" type="datetimeFigureOut">
              <a:rPr lang="en-GB" smtClean="0"/>
              <a:t>05/12/2018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8465-8528-4337-93E3-851868096C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545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CAA2-0630-4CD7-B1C0-B13E1E99A835}" type="datetimeFigureOut">
              <a:rPr lang="en-GB" smtClean="0"/>
              <a:t>05/12/2018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8465-8528-4337-93E3-851868096C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4734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CAA2-0630-4CD7-B1C0-B13E1E99A835}" type="datetimeFigureOut">
              <a:rPr lang="en-GB" smtClean="0"/>
              <a:t>05/12/2018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8465-8528-4337-93E3-851868096C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145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0CAA2-0630-4CD7-B1C0-B13E1E99A835}" type="datetimeFigureOut">
              <a:rPr lang="en-GB" smtClean="0"/>
              <a:t>05/12/2018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28465-8528-4337-93E3-851868096C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41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LV racks UXC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</a:t>
            </a:r>
          </a:p>
          <a:p>
            <a:r>
              <a:rPr lang="en-GB" dirty="0" smtClean="0"/>
              <a:t>5 Nov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682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2878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2128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8226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Widescreen</PresentationFormat>
  <Paragraphs>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LV racks UXC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LV racks UXC</dc:title>
  <dc:creator>Ian Crotty</dc:creator>
  <cp:lastModifiedBy>Ian Crotty</cp:lastModifiedBy>
  <cp:revision>1</cp:revision>
  <dcterms:created xsi:type="dcterms:W3CDTF">2018-12-05T15:17:19Z</dcterms:created>
  <dcterms:modified xsi:type="dcterms:W3CDTF">2018-12-05T15:17:39Z</dcterms:modified>
</cp:coreProperties>
</file>