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5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4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1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3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6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50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43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1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66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63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9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39C3-AAF9-4C68-A97C-69232A6FA93B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23EC8-D023-4FC1-898D-F564676D7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37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75" y="1267093"/>
            <a:ext cx="11400904" cy="43291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69767" y="535576"/>
            <a:ext cx="5956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u="sng" dirty="0" smtClean="0">
                <a:solidFill>
                  <a:srgbClr val="7030A0"/>
                </a:solidFill>
              </a:rPr>
              <a:t>RE3/1 &amp; RE4/1 Service Installation during LS2</a:t>
            </a:r>
            <a:endParaRPr lang="en-GB" sz="2400" b="1" i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4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78" y="1227910"/>
            <a:ext cx="11699447" cy="36865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85060" y="535576"/>
            <a:ext cx="3814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u="sng" dirty="0" smtClean="0">
                <a:solidFill>
                  <a:srgbClr val="7030A0"/>
                </a:solidFill>
              </a:rPr>
              <a:t>RE4 interventions during LS2</a:t>
            </a:r>
            <a:endParaRPr lang="en-GB" sz="2400" b="1" i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719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 Dimitrov</dc:creator>
  <cp:lastModifiedBy>Anton Dimitrov</cp:lastModifiedBy>
  <cp:revision>2</cp:revision>
  <dcterms:created xsi:type="dcterms:W3CDTF">2018-09-11T14:45:28Z</dcterms:created>
  <dcterms:modified xsi:type="dcterms:W3CDTF">2018-09-11T14:50:19Z</dcterms:modified>
</cp:coreProperties>
</file>