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86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62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7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03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55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90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46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20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77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20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5D8D-915D-482D-9230-472248EC7DAF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5879E-ECF0-4DD0-9913-B050CA69F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8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DB and Labels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16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1523"/>
          <a:stretch/>
        </p:blipFill>
        <p:spPr>
          <a:xfrm>
            <a:off x="1674891" y="105729"/>
            <a:ext cx="6977063" cy="49008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5663" y="5616342"/>
            <a:ext cx="5014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https://apex-sso.cern.ch/pls/htmldb_cmsr/f?p=123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4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18" y="271070"/>
            <a:ext cx="10536092" cy="619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50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79" y="240145"/>
            <a:ext cx="11005196" cy="647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41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239413"/>
              </p:ext>
            </p:extLst>
          </p:nvPr>
        </p:nvGraphicFramePr>
        <p:xfrm>
          <a:off x="3843338" y="3136900"/>
          <a:ext cx="45053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Worksheet" r:id="rId3" imgW="4505277" imgH="581040" progId="Excel.Sheet.12">
                  <p:embed/>
                </p:oleObj>
              </mc:Choice>
              <mc:Fallback>
                <p:oleObj name="Worksheet" r:id="rId3" imgW="4505277" imgH="5810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3338" y="3136900"/>
                        <a:ext cx="4505325" cy="58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113865"/>
              </p:ext>
            </p:extLst>
          </p:nvPr>
        </p:nvGraphicFramePr>
        <p:xfrm>
          <a:off x="3690859" y="4139312"/>
          <a:ext cx="4508500" cy="57150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370542579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475990688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4103527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3274446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POINT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POINT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DETECTOR SPECIFIC LABEL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LENGTH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95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2659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095622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56145"/>
              </p:ext>
            </p:extLst>
          </p:nvPr>
        </p:nvGraphicFramePr>
        <p:xfrm>
          <a:off x="2827761" y="1990328"/>
          <a:ext cx="4508500" cy="57150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4247125169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612660773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6203696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97724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POINT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POINT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DETECTOR SPECIFIC LABEL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LENGTH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8804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4686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5145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13592"/>
              </p:ext>
            </p:extLst>
          </p:nvPr>
        </p:nvGraphicFramePr>
        <p:xfrm>
          <a:off x="3642574" y="5132200"/>
          <a:ext cx="4508500" cy="57150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4036689216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1648909292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71317359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9720653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POINT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POINT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DETECTOR SPECIFIC LABEL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LENGTH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8603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5926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401273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2588" y="251514"/>
            <a:ext cx="669607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44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32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Microsoft Excel Worksheet</vt:lpstr>
      <vt:lpstr>DB and Labels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 and Labels</dc:title>
  <dc:creator>Ian Crotty</dc:creator>
  <cp:lastModifiedBy>Ian Crotty</cp:lastModifiedBy>
  <cp:revision>3</cp:revision>
  <dcterms:created xsi:type="dcterms:W3CDTF">2019-04-30T13:06:20Z</dcterms:created>
  <dcterms:modified xsi:type="dcterms:W3CDTF">2019-04-30T15:32:47Z</dcterms:modified>
</cp:coreProperties>
</file>