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17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6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32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69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30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21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99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7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7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CF21F-C4A5-4B1D-BC40-AABC978266BD}" type="datetimeFigureOut">
              <a:rPr lang="en-GB" smtClean="0"/>
              <a:t>19/09/2018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86F19-D35E-4F57-ADC2-7F4C58CD7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8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CSC Fibres for their upgrade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19 Sept 2018</a:t>
            </a:r>
          </a:p>
          <a:p>
            <a:r>
              <a:rPr lang="en-GB" dirty="0" smtClean="0"/>
              <a:t>Shown to me by </a:t>
            </a:r>
            <a:r>
              <a:rPr lang="en-GB" dirty="0" err="1" smtClean="0"/>
              <a:t>Karoly</a:t>
            </a:r>
            <a:r>
              <a:rPr lang="en-GB" dirty="0" smtClean="0"/>
              <a:t> </a:t>
            </a:r>
            <a:r>
              <a:rPr lang="en-GB" dirty="0" err="1" smtClean="0">
                <a:effectLst/>
              </a:rPr>
              <a:t>Banicz</a:t>
            </a:r>
            <a:r>
              <a:rPr lang="en-GB" dirty="0" smtClean="0">
                <a:effectLst/>
              </a:rPr>
              <a:t> from CSCs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95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75" t="11803" r="7241" b="8094"/>
          <a:stretch/>
        </p:blipFill>
        <p:spPr>
          <a:xfrm>
            <a:off x="0" y="-1"/>
            <a:ext cx="12131830" cy="633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68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478" t="11424" r="18035" b="3089"/>
          <a:stretch/>
        </p:blipFill>
        <p:spPr>
          <a:xfrm>
            <a:off x="-1" y="-1"/>
            <a:ext cx="9526965" cy="685800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64174" y="4713539"/>
            <a:ext cx="2243050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GB" dirty="0" smtClean="0"/>
              <a:t>https://www.sylex.sk/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447199" y="1877871"/>
            <a:ext cx="6044155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GB" b="1" dirty="0" smtClean="0">
                <a:effectLst/>
              </a:rPr>
              <a:t>SYLEX, </a:t>
            </a:r>
            <a:r>
              <a:rPr lang="en-GB" b="1" dirty="0" err="1" smtClean="0">
                <a:effectLst/>
              </a:rPr>
              <a:t>Mlynske</a:t>
            </a:r>
            <a:r>
              <a:rPr lang="en-GB" b="1" dirty="0" smtClean="0">
                <a:effectLst/>
              </a:rPr>
              <a:t> </a:t>
            </a:r>
            <a:r>
              <a:rPr lang="en-GB" b="1" dirty="0" err="1" smtClean="0">
                <a:effectLst/>
              </a:rPr>
              <a:t>luhy</a:t>
            </a:r>
            <a:r>
              <a:rPr lang="en-GB" b="1" dirty="0" smtClean="0">
                <a:effectLst/>
              </a:rPr>
              <a:t> 31, 82105 Bratislava, SK (SYLE01, MA01)</a:t>
            </a:r>
            <a:r>
              <a:rPr lang="en-GB" dirty="0" smtClean="0">
                <a:effectLst/>
              </a:rPr>
              <a:t>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63845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35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CSC Fibres for their upgrade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Fibres for their upgrade</dc:title>
  <dc:creator>Ian Crotty</dc:creator>
  <cp:lastModifiedBy>Ian Crotty</cp:lastModifiedBy>
  <cp:revision>6</cp:revision>
  <dcterms:created xsi:type="dcterms:W3CDTF">2018-09-19T11:13:19Z</dcterms:created>
  <dcterms:modified xsi:type="dcterms:W3CDTF">2018-09-19T12:36:41Z</dcterms:modified>
</cp:coreProperties>
</file>