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2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71" r:id="rId13"/>
    <p:sldId id="267" r:id="rId14"/>
    <p:sldId id="275" r:id="rId1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450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92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25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6CE7-DE98-4D09-B8E3-F5CB22544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66AE6-9E00-4015-8C37-EAB551736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127E0-A454-4AEB-A88E-25928ECF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77181-E99B-46ED-99EE-5B5CD9CA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4F13B-4003-46C9-A987-CA3D5AA98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884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24933-6112-466E-A3E5-67852714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E118F-E7DF-494E-B5D1-22C2461BB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91D99-848A-4FA2-B299-514CB789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2379E-58A9-40FF-BFC4-E473410A1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6F242-38F2-4B13-B584-CA2D92D1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05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C4CA9-75CA-4A45-A656-5BA32555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B2F21-CB8D-4C67-9CB6-A723250EE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4A961-EEC9-4551-B3D0-E77C3F12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A9FF3-1A19-4EAC-AF99-EA873DC18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ECF75-2D2E-4718-8877-A91D9633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564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9E558-8DA3-46E0-89A9-626BDFE40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0F415-1DB9-4A4D-B0DD-7D5633DE1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60374-07C6-453C-B6BB-2A3E25BC2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2E072-7573-4569-86B6-DFB81369A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79499-58FD-4F56-A1B0-B5EFB2EF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92C59-5524-4DEF-977C-733D14D8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297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DB8AD-A10A-4345-9EDC-BD17AC14F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87814-FDA1-469B-8D52-76B831F06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F0152-50F1-44B6-BEA0-FEC063972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80EEF-1EDE-439F-8CD1-52380C0AD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4FD5F1-2B1C-4D44-941C-EB492ACA8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6F234-97A6-4EED-9EE1-00738621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82A710-127A-441B-AEED-60C6D8E3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7E6F59-5845-4507-AFF1-459A1C5C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809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53141-6848-4521-8E1F-EE3BF62D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14A5B-4A56-41A2-AB30-888F8EE3C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B8515-E62B-454A-930F-7E706ED88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2DCB0-8A97-436B-9183-B9B7CD62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11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1B58A8-125F-44C1-8E2A-7CF94FEB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454BE5-9295-4CEB-A09C-AF02871C9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82842-7C96-410B-A744-FD554989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093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FD589-8D7D-457E-8B1A-10B13E9B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05C22-0C9A-4AC9-9785-D6089AC2B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6AAE8-6F16-4CD0-A8A0-CCD9F4466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E71CA-4575-4C38-9FD3-8AD28473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9C3D1-2A10-46C9-B43C-DA92CE8C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2378-0BAE-44FD-A437-480D3699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2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18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1E4C-370A-4857-879A-41E151DF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5B6C50-1D37-4CC4-9B57-02C614482F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ABB55-781D-49C3-B1B6-717AF22A2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63C46-68A0-4E74-9F48-903F55EFF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28F29-F108-47D1-81E3-A7EF9835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E8CD1-77EE-4FF7-BD3E-67293C87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344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3DCA-F653-45B4-B81A-2F5B8B6B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61BF1-7DCE-43F6-B85D-76875232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8DDD4-DC79-4F2A-9BF6-56B93274B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BAA91-57E5-4414-9663-291C6C8C9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037AE-02DC-430D-A977-27FE303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977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4358DC-C6F8-452A-A248-CF84EBA083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9C028-46DB-4240-B24F-292D0CC7D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83209-DA48-4436-A72C-155AD01AE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0C962-2BDA-4FBF-8F4F-AB947EE5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84377-E959-4620-9BEB-67F9F206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6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75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98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276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4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35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224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76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49F37-A371-4EBB-89FD-32E698390BDF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2EEAC-51ED-4D54-8D18-C00ED46281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46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9057B-1B4A-48C0-8DF9-BF9584BFE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7C09C-60A2-406B-8891-4FDA5AB25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C43D3-BD95-4CAF-A675-8F3BCE9B7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A017-B62D-4D79-A86B-B3479E4DCD5E}" type="datetimeFigureOut">
              <a:rPr lang="en-GB" smtClean="0"/>
              <a:t>25/08/2020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613BE-8D75-4063-8E9C-484A84D37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CCF9B-F708-410F-9AF3-0E239EA9D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7E142-18E3-4DF7-9BA3-9E12C2B5A0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38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RPC FO –Z USC to UXC</a:t>
            </a:r>
            <a:br>
              <a:rPr lang="en-GB" dirty="0"/>
            </a:br>
            <a:r>
              <a:rPr lang="en-GB" dirty="0"/>
              <a:t>A pictorial guide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Andres and Ian</a:t>
            </a:r>
          </a:p>
          <a:p>
            <a:r>
              <a:rPr lang="en-GB" dirty="0"/>
              <a:t>24 Aug 2020</a:t>
            </a:r>
          </a:p>
        </p:txBody>
      </p:sp>
    </p:spTree>
    <p:extLst>
      <p:ext uri="{BB962C8B-B14F-4D97-AF65-F5344CB8AC3E}">
        <p14:creationId xmlns:p14="http://schemas.microsoft.com/office/powerpoint/2010/main" val="1281075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0474" y="1500189"/>
            <a:ext cx="6858000" cy="385762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BD9F24F-046F-460A-889E-41BF9C0AB9AF}"/>
              </a:ext>
            </a:extLst>
          </p:cNvPr>
          <p:cNvCxnSpPr>
            <a:cxnSpLocks/>
          </p:cNvCxnSpPr>
          <p:nvPr/>
        </p:nvCxnSpPr>
        <p:spPr>
          <a:xfrm flipV="1">
            <a:off x="1379879" y="1733107"/>
            <a:ext cx="0" cy="3545489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1E9BAD4-C1E3-439C-A29D-9F02662B4E6D}"/>
              </a:ext>
            </a:extLst>
          </p:cNvPr>
          <p:cNvCxnSpPr>
            <a:cxnSpLocks/>
          </p:cNvCxnSpPr>
          <p:nvPr/>
        </p:nvCxnSpPr>
        <p:spPr>
          <a:xfrm>
            <a:off x="1297172" y="1477926"/>
            <a:ext cx="3040912" cy="101479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9418523-53FF-4D93-9CF1-906902EA4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0648" y="1500187"/>
            <a:ext cx="6858000" cy="385762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F86EB2-A43E-417E-BA1A-F106264D75F5}"/>
              </a:ext>
            </a:extLst>
          </p:cNvPr>
          <p:cNvCxnSpPr>
            <a:cxnSpLocks/>
          </p:cNvCxnSpPr>
          <p:nvPr/>
        </p:nvCxnSpPr>
        <p:spPr>
          <a:xfrm flipV="1">
            <a:off x="5699051" y="2529247"/>
            <a:ext cx="2757377" cy="107627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385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3" y="245659"/>
            <a:ext cx="10621134" cy="597438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B11EC21-F420-4EB5-9C85-430A06627A5B}"/>
              </a:ext>
            </a:extLst>
          </p:cNvPr>
          <p:cNvCxnSpPr>
            <a:cxnSpLocks/>
          </p:cNvCxnSpPr>
          <p:nvPr/>
        </p:nvCxnSpPr>
        <p:spPr>
          <a:xfrm flipV="1">
            <a:off x="3487479" y="3429000"/>
            <a:ext cx="8091377" cy="111642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2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4691" y="1670782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661"/>
            <a:ext cx="7654878" cy="430586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F4FD47E-F001-42FA-98C9-F4D1733C37EA}"/>
              </a:ext>
            </a:extLst>
          </p:cNvPr>
          <p:cNvCxnSpPr>
            <a:cxnSpLocks/>
          </p:cNvCxnSpPr>
          <p:nvPr/>
        </p:nvCxnSpPr>
        <p:spPr>
          <a:xfrm>
            <a:off x="3657599" y="3870251"/>
            <a:ext cx="3296094" cy="318977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1FE9EBF-6DFE-4306-B6E6-8394CEE49EFE}"/>
              </a:ext>
            </a:extLst>
          </p:cNvPr>
          <p:cNvCxnSpPr>
            <a:cxnSpLocks/>
          </p:cNvCxnSpPr>
          <p:nvPr/>
        </p:nvCxnSpPr>
        <p:spPr>
          <a:xfrm flipV="1">
            <a:off x="2278910" y="3599594"/>
            <a:ext cx="1240467" cy="107628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83FB12-F90D-4314-9367-20377F1AEA14}"/>
              </a:ext>
            </a:extLst>
          </p:cNvPr>
          <p:cNvCxnSpPr>
            <a:cxnSpLocks/>
          </p:cNvCxnSpPr>
          <p:nvPr/>
        </p:nvCxnSpPr>
        <p:spPr>
          <a:xfrm flipV="1">
            <a:off x="7910623" y="3189767"/>
            <a:ext cx="1765005" cy="1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D41F6B6-2397-49E0-A187-00D14FDF7112}"/>
              </a:ext>
            </a:extLst>
          </p:cNvPr>
          <p:cNvSpPr txBox="1"/>
          <p:nvPr/>
        </p:nvSpPr>
        <p:spPr>
          <a:xfrm>
            <a:off x="9583691" y="5152365"/>
            <a:ext cx="1782288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End Point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YE-1 PP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bottom of the RPC OF Box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57827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1617" y="2981740"/>
            <a:ext cx="6539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Thanks for all your work</a:t>
            </a:r>
          </a:p>
        </p:txBody>
      </p:sp>
    </p:spTree>
    <p:extLst>
      <p:ext uri="{BB962C8B-B14F-4D97-AF65-F5344CB8AC3E}">
        <p14:creationId xmlns:p14="http://schemas.microsoft.com/office/powerpoint/2010/main" val="195651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5FBCB5-5604-4FA7-B639-30BBDC602BC6}"/>
              </a:ext>
            </a:extLst>
          </p:cNvPr>
          <p:cNvSpPr txBox="1"/>
          <p:nvPr/>
        </p:nvSpPr>
        <p:spPr>
          <a:xfrm>
            <a:off x="4066063" y="1249680"/>
            <a:ext cx="1477487" cy="1198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Underneath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 F03</a:t>
            </a:r>
          </a:p>
        </p:txBody>
      </p:sp>
      <p:pic>
        <p:nvPicPr>
          <p:cNvPr id="6" name="Picture 5" descr="A picture containing table, engine, computer&#10;&#10;Description automatically generated">
            <a:extLst>
              <a:ext uri="{FF2B5EF4-FFF2-40B4-BE49-F238E27FC236}">
                <a16:creationId xmlns:a16="http://schemas.microsoft.com/office/drawing/2014/main" id="{1E15EFB0-3E45-4F03-83C3-71E7D17727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5416" y="1500187"/>
            <a:ext cx="6858000" cy="3857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A2A82E-8C2B-4D12-9527-B298C60B7214}"/>
              </a:ext>
            </a:extLst>
          </p:cNvPr>
          <p:cNvSpPr txBox="1"/>
          <p:nvPr/>
        </p:nvSpPr>
        <p:spPr>
          <a:xfrm>
            <a:off x="6343650" y="3152775"/>
            <a:ext cx="178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YE-1 PP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bottom of the RPC OF Box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246243" y="2587016"/>
            <a:ext cx="2303078" cy="365475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40317" y="5143296"/>
            <a:ext cx="240306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FO,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16mm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8" y="1500188"/>
            <a:ext cx="6858000" cy="38576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915275" y="3070154"/>
            <a:ext cx="2486932" cy="108274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82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ngine, computer&#10;&#10;Description automatically generated">
            <a:extLst>
              <a:ext uri="{FF2B5EF4-FFF2-40B4-BE49-F238E27FC236}">
                <a16:creationId xmlns:a16="http://schemas.microsoft.com/office/drawing/2014/main" id="{8553ECAD-1CEC-48B0-8E89-474EBACF8B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441" y="1500186"/>
            <a:ext cx="6858000" cy="3857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5BC81-02A6-4E6F-B88B-8D2C1D8F2B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9161" y="1500188"/>
            <a:ext cx="6858000" cy="38576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7395" y="5220942"/>
            <a:ext cx="2719355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The FO must terminate here. The excess length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be stored here in the transport box.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9064" y="1325218"/>
            <a:ext cx="2080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 underneath the rack S1F03</a:t>
            </a:r>
          </a:p>
        </p:txBody>
      </p:sp>
    </p:spTree>
    <p:extLst>
      <p:ext uri="{BB962C8B-B14F-4D97-AF65-F5344CB8AC3E}">
        <p14:creationId xmlns:p14="http://schemas.microsoft.com/office/powerpoint/2010/main" val="2115136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7305" y="1500188"/>
            <a:ext cx="6858000" cy="3857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83"/>
            <a:ext cx="7303072" cy="4107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3635" t="41620" r="11936" b="50234"/>
          <a:stretch/>
        </p:blipFill>
        <p:spPr>
          <a:xfrm>
            <a:off x="7797492" y="5200649"/>
            <a:ext cx="2796777" cy="1657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62E79B-1B40-4FE8-9B2C-BBCB643ECD02}"/>
              </a:ext>
            </a:extLst>
          </p:cNvPr>
          <p:cNvSpPr txBox="1"/>
          <p:nvPr/>
        </p:nvSpPr>
        <p:spPr>
          <a:xfrm>
            <a:off x="4963160" y="5068570"/>
            <a:ext cx="2407920" cy="6400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Entry to the Trigger Tunnel </a:t>
            </a:r>
            <a:r>
              <a:rPr lang="en-US" kern="0" dirty="0">
                <a:solidFill>
                  <a:prstClr val="black"/>
                </a:solidFill>
              </a:rPr>
              <a:t>Minus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Z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348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4918" y="1500187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6428" y="1500187"/>
            <a:ext cx="6858000" cy="3857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2E79B-1B40-4FE8-9B2C-BBCB643ECD02}"/>
              </a:ext>
            </a:extLst>
          </p:cNvPr>
          <p:cNvSpPr txBox="1"/>
          <p:nvPr/>
        </p:nvSpPr>
        <p:spPr>
          <a:xfrm>
            <a:off x="4338695" y="3325495"/>
            <a:ext cx="2407920" cy="6400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Trigger Tunnel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Minus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280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6037" y="1500187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34" y="1487605"/>
            <a:ext cx="7800453" cy="4387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09092" y="3677160"/>
            <a:ext cx="14859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Descent to X0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905246" y="1747778"/>
            <a:ext cx="1030146" cy="1929382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87615" y="1354238"/>
            <a:ext cx="335666" cy="1979271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4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32" y="1871989"/>
            <a:ext cx="6732896" cy="3787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2613" y="1268176"/>
            <a:ext cx="6858000" cy="3857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5605" y="949124"/>
            <a:ext cx="267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X0 going under CMS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951808" y="2986269"/>
            <a:ext cx="539474" cy="1887549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936650" y="2821841"/>
            <a:ext cx="1373709" cy="3034949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93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977" y="1551008"/>
            <a:ext cx="8003154" cy="450177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3657602" y="4722471"/>
            <a:ext cx="3518702" cy="11575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39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3282" y="1500185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1" y="269540"/>
            <a:ext cx="5616812" cy="3159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6" y="3428997"/>
            <a:ext cx="4958687" cy="278926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333469" y="3715474"/>
            <a:ext cx="1208647" cy="2222339"/>
          </a:xfrm>
          <a:prstGeom prst="straightConnector1">
            <a:avLst/>
          </a:prstGeom>
          <a:ln w="1301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464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99</Words>
  <Application>Microsoft Office PowerPoint</Application>
  <PresentationFormat>Widescreen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1_Office Theme</vt:lpstr>
      <vt:lpstr>RPC FO –Z USC to UXC A pictorial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RPC FO –Z USC to UXC</dc:title>
  <dc:creator>Ian Crotty</dc:creator>
  <cp:lastModifiedBy>Ian Crotty</cp:lastModifiedBy>
  <cp:revision>39</cp:revision>
  <dcterms:created xsi:type="dcterms:W3CDTF">2020-08-24T11:54:51Z</dcterms:created>
  <dcterms:modified xsi:type="dcterms:W3CDTF">2020-08-25T14:45:26Z</dcterms:modified>
</cp:coreProperties>
</file>