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90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57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46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70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4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17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57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37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97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58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34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39BCF-8093-4CE8-8668-4A2F76957CBB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9B5CA-47C0-47AE-B584-2908F884F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4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YE3 OF adventure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On behalf of the OF team in 904 and P5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38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187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7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87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008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317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YE3 OF adventure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YE3 OF adventure</dc:title>
  <dc:creator>Ian Crotty</dc:creator>
  <cp:lastModifiedBy>Ian Crotty</cp:lastModifiedBy>
  <cp:revision>1</cp:revision>
  <dcterms:created xsi:type="dcterms:W3CDTF">2019-06-19T16:20:50Z</dcterms:created>
  <dcterms:modified xsi:type="dcterms:W3CDTF">2019-06-19T16:21:49Z</dcterms:modified>
</cp:coreProperties>
</file>