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3" r:id="rId4"/>
    <p:sldId id="264" r:id="rId5"/>
    <p:sldId id="267" r:id="rId6"/>
    <p:sldId id="265" r:id="rId7"/>
    <p:sldId id="266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51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67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48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9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31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4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79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3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03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0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8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9CE9-0504-7547-9F56-45F4D765ACA0}" type="datetimeFigureOut">
              <a:rPr lang="es-ES" smtClean="0"/>
              <a:t>18/10/18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61B6-566A-3746-AD0F-BA1DF8E34B1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34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88763" y="94405"/>
            <a:ext cx="7886700" cy="68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 Routing of 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iRPC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off-detector Electronic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9" y="683800"/>
            <a:ext cx="7832956" cy="26375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83470" y="1101187"/>
            <a:ext cx="3321458" cy="497311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01386" y="2202375"/>
            <a:ext cx="4440452" cy="960529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88763" y="3516695"/>
            <a:ext cx="672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Trunk Cable passing through the Mini Cable chains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Trunk Cable </a:t>
            </a:r>
            <a:r>
              <a:rPr lang="en-US" dirty="0">
                <a:solidFill>
                  <a:srgbClr val="800000"/>
                </a:solidFill>
              </a:rPr>
              <a:t>passing through the </a:t>
            </a:r>
            <a:r>
              <a:rPr lang="en-US" dirty="0" smtClean="0">
                <a:solidFill>
                  <a:srgbClr val="800000"/>
                </a:solidFill>
              </a:rPr>
              <a:t>Main </a:t>
            </a:r>
            <a:r>
              <a:rPr lang="en-US" dirty="0">
                <a:solidFill>
                  <a:srgbClr val="800000"/>
                </a:solidFill>
              </a:rPr>
              <a:t>Cable chains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3902" y="1101187"/>
            <a:ext cx="47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1. 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84696" y="2274850"/>
            <a:ext cx="38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800000"/>
                </a:solidFill>
              </a:rPr>
              <a:t>2</a:t>
            </a:r>
            <a:r>
              <a:rPr lang="es-ES" dirty="0" smtClean="0">
                <a:solidFill>
                  <a:srgbClr val="800000"/>
                </a:solidFill>
              </a:rPr>
              <a:t>. 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9641" y="4289056"/>
            <a:ext cx="744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Requirements</a:t>
            </a:r>
            <a:r>
              <a:rPr lang="es-ES" dirty="0"/>
              <a:t> </a:t>
            </a:r>
            <a:r>
              <a:rPr lang="es-ES" dirty="0" smtClean="0"/>
              <a:t>at </a:t>
            </a:r>
            <a:r>
              <a:rPr lang="es-ES" dirty="0" err="1" smtClean="0"/>
              <a:t>the</a:t>
            </a:r>
            <a:r>
              <a:rPr lang="es-ES" dirty="0" smtClean="0"/>
              <a:t> FEB </a:t>
            </a:r>
            <a:r>
              <a:rPr lang="es-ES" dirty="0" err="1" smtClean="0"/>
              <a:t>end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Multimode</a:t>
            </a:r>
            <a:r>
              <a:rPr lang="es-ES" dirty="0" smtClean="0"/>
              <a:t> </a:t>
            </a:r>
            <a:r>
              <a:rPr lang="es-ES" dirty="0" err="1"/>
              <a:t>fibres</a:t>
            </a:r>
            <a:r>
              <a:rPr lang="es-ES" dirty="0"/>
              <a:t> TX of 10Gbit/s  </a:t>
            </a:r>
            <a:r>
              <a:rPr lang="es-ES" dirty="0" err="1"/>
              <a:t>with</a:t>
            </a:r>
            <a:r>
              <a:rPr lang="es-ES" dirty="0"/>
              <a:t> LC </a:t>
            </a:r>
            <a:r>
              <a:rPr lang="es-ES" dirty="0" err="1" smtClean="0"/>
              <a:t>connectors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1154518" y="1820511"/>
            <a:ext cx="266427" cy="381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 flipH="1" flipV="1">
            <a:off x="150975" y="1962601"/>
            <a:ext cx="116340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50975" y="1962600"/>
            <a:ext cx="0" cy="2584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endCxn id="6" idx="1"/>
          </p:cNvCxnSpPr>
          <p:nvPr/>
        </p:nvCxnSpPr>
        <p:spPr>
          <a:xfrm>
            <a:off x="150975" y="4546838"/>
            <a:ext cx="248666" cy="65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4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8-10-17 a las 11.5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780703"/>
            <a:ext cx="3130689" cy="257058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09253" y="2797289"/>
            <a:ext cx="294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# Fibers</a:t>
            </a:r>
            <a:r>
              <a:rPr lang="es-ES" dirty="0" smtClean="0"/>
              <a:t>:</a:t>
            </a:r>
            <a:r>
              <a:rPr lang="es-ES" dirty="0" smtClean="0"/>
              <a:t>144, 96, 72, 48, 24.  </a:t>
            </a:r>
            <a:endParaRPr lang="es-E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763" y="94405"/>
            <a:ext cx="7886700" cy="68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 for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 1. and 2. at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fs.com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Captura de pantalla 2018-10-18 a las 9.3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" y="4637591"/>
            <a:ext cx="2034826" cy="1336041"/>
          </a:xfrm>
          <a:prstGeom prst="rect">
            <a:avLst/>
          </a:prstGeom>
        </p:spPr>
      </p:pic>
      <p:pic>
        <p:nvPicPr>
          <p:cNvPr id="3" name="Imagen 2" descr="Captura de pantalla 2018-10-18 a las 9.34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5" y="4442988"/>
            <a:ext cx="2253818" cy="153064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3260" y="3577120"/>
            <a:ext cx="4058832" cy="68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MTP/MPO connector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male-female-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1"/>
          <a:stretch/>
        </p:blipFill>
        <p:spPr>
          <a:xfrm>
            <a:off x="4447158" y="3577120"/>
            <a:ext cx="4388831" cy="306323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60192" y="6035003"/>
            <a:ext cx="241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24 </a:t>
            </a:r>
            <a:r>
              <a:rPr lang="es-ES" dirty="0" err="1" smtClean="0"/>
              <a:t>fibers</a:t>
            </a:r>
            <a:r>
              <a:rPr lang="es-ES" dirty="0" smtClean="0"/>
              <a:t> per </a:t>
            </a:r>
            <a:r>
              <a:rPr lang="es-ES" dirty="0" err="1" smtClean="0"/>
              <a:t>connector</a:t>
            </a:r>
            <a:endParaRPr lang="es-ES" dirty="0"/>
          </a:p>
        </p:txBody>
      </p:sp>
      <p:pic>
        <p:nvPicPr>
          <p:cNvPr id="12" name="Imagen 11" descr="Captura de pantalla 2018-10-18 a las 10.55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34" y="668142"/>
            <a:ext cx="3694723" cy="20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97324" y="325667"/>
            <a:ext cx="539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Splicing</a:t>
            </a:r>
            <a:r>
              <a:rPr lang="es-ES" sz="3600" b="1" dirty="0" smtClean="0"/>
              <a:t> vs </a:t>
            </a:r>
            <a:r>
              <a:rPr lang="es-ES" sz="3600" b="1" dirty="0" err="1" smtClean="0"/>
              <a:t>Connectors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457708" y="5385932"/>
            <a:ext cx="217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Typical</a:t>
            </a:r>
            <a:r>
              <a:rPr lang="es-ES" dirty="0"/>
              <a:t> </a:t>
            </a:r>
            <a:r>
              <a:rPr lang="es-ES" dirty="0" err="1"/>
              <a:t>loss</a:t>
            </a:r>
            <a:r>
              <a:rPr lang="es-ES" dirty="0"/>
              <a:t>: 0.1 </a:t>
            </a:r>
            <a:r>
              <a:rPr lang="es-ES" dirty="0" smtClean="0"/>
              <a:t>dB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 descr="ta_mechanical_sp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5" y="1192687"/>
            <a:ext cx="3810000" cy="15748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7708" y="2928045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Typical</a:t>
            </a:r>
            <a:r>
              <a:rPr lang="es-ES" dirty="0"/>
              <a:t> </a:t>
            </a:r>
            <a:r>
              <a:rPr lang="es-ES" dirty="0" err="1"/>
              <a:t>loss</a:t>
            </a:r>
            <a:r>
              <a:rPr lang="es-ES" dirty="0"/>
              <a:t>: 0.3 dB</a:t>
            </a:r>
            <a:endParaRPr lang="es-ES" dirty="0"/>
          </a:p>
        </p:txBody>
      </p:sp>
      <p:pic>
        <p:nvPicPr>
          <p:cNvPr id="6" name="Imagen 5" descr="ta_fusion_spl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0" y="3522534"/>
            <a:ext cx="3810000" cy="1701800"/>
          </a:xfrm>
          <a:prstGeom prst="rect">
            <a:avLst/>
          </a:prstGeom>
        </p:spPr>
      </p:pic>
      <p:pic>
        <p:nvPicPr>
          <p:cNvPr id="7" name="Imagen 6" descr="Captura de pantalla 2018-10-18 a las 10.44.3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3"/>
          <a:stretch/>
        </p:blipFill>
        <p:spPr>
          <a:xfrm>
            <a:off x="5054387" y="1291811"/>
            <a:ext cx="3072487" cy="1204968"/>
          </a:xfrm>
          <a:prstGeom prst="rect">
            <a:avLst/>
          </a:prstGeom>
        </p:spPr>
      </p:pic>
      <p:pic>
        <p:nvPicPr>
          <p:cNvPr id="8" name="Imagen 7" descr="Captura de pantalla 2018-10-18 a las 9.34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20" y="3613675"/>
            <a:ext cx="2034826" cy="1336041"/>
          </a:xfrm>
          <a:prstGeom prst="rect">
            <a:avLst/>
          </a:prstGeom>
        </p:spPr>
      </p:pic>
      <p:pic>
        <p:nvPicPr>
          <p:cNvPr id="9" name="Imagen 8" descr="Captura de pantalla 2018-10-18 a las 9.34.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94" y="3419072"/>
            <a:ext cx="2253818" cy="153064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744080" y="2927377"/>
            <a:ext cx="4058832" cy="68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MTP/MPO connector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4385429" y="971998"/>
            <a:ext cx="54275" cy="5801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16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8-10-18 a las 9.4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" y="168659"/>
            <a:ext cx="6022086" cy="50299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6941" y="3521890"/>
            <a:ext cx="5564025" cy="396968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02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8-10-18 a las 10.4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050"/>
            <a:ext cx="8021574" cy="2511806"/>
          </a:xfrm>
          <a:prstGeom prst="rect">
            <a:avLst/>
          </a:prstGeom>
        </p:spPr>
      </p:pic>
      <p:pic>
        <p:nvPicPr>
          <p:cNvPr id="3" name="Imagen 2" descr="Captura de pantalla 2018-10-18 a las 10.4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694"/>
            <a:ext cx="7911084" cy="2379218"/>
          </a:xfrm>
          <a:prstGeom prst="rect">
            <a:avLst/>
          </a:prstGeom>
        </p:spPr>
      </p:pic>
      <p:pic>
        <p:nvPicPr>
          <p:cNvPr id="4" name="Imagen 3" descr="Captura de pantalla 2018-10-18 a las 10.46.4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60"/>
          <a:stretch/>
        </p:blipFill>
        <p:spPr>
          <a:xfrm>
            <a:off x="0" y="75989"/>
            <a:ext cx="8059908" cy="20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8-10-18 a las 9.45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9" y="0"/>
            <a:ext cx="5808726" cy="3259074"/>
          </a:xfrm>
          <a:prstGeom prst="rect">
            <a:avLst/>
          </a:prstGeom>
        </p:spPr>
      </p:pic>
      <p:pic>
        <p:nvPicPr>
          <p:cNvPr id="3" name="Imagen 2" descr="Captura de pantalla 2018-10-18 a las 9.4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9" y="3393035"/>
            <a:ext cx="5878068" cy="28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2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8-10-18 a las 9.4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0" y="140734"/>
            <a:ext cx="5679440" cy="34036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5844" y="2886935"/>
            <a:ext cx="5564025" cy="476337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211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94</Words>
  <Application>Microsoft Macintosh PowerPoint</Application>
  <PresentationFormat>Presentación en pantalla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Cabrera</dc:creator>
  <cp:lastModifiedBy>Andres Cabrera</cp:lastModifiedBy>
  <cp:revision>13</cp:revision>
  <dcterms:created xsi:type="dcterms:W3CDTF">2018-10-17T09:54:09Z</dcterms:created>
  <dcterms:modified xsi:type="dcterms:W3CDTF">2018-10-18T08:58:30Z</dcterms:modified>
</cp:coreProperties>
</file>