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357-9ED5-B746-A752-02FC433FAC8E}" type="datetimeFigureOut">
              <a:rPr lang="es-ES" smtClean="0"/>
              <a:t>8/11/18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2323-7D08-994B-B376-12F6AADBF67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259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357-9ED5-B746-A752-02FC433FAC8E}" type="datetimeFigureOut">
              <a:rPr lang="es-ES" smtClean="0"/>
              <a:t>8/11/18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2323-7D08-994B-B376-12F6AADBF67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3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357-9ED5-B746-A752-02FC433FAC8E}" type="datetimeFigureOut">
              <a:rPr lang="es-ES" smtClean="0"/>
              <a:t>8/11/18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2323-7D08-994B-B376-12F6AADBF67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009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357-9ED5-B746-A752-02FC433FAC8E}" type="datetimeFigureOut">
              <a:rPr lang="es-ES" smtClean="0"/>
              <a:t>8/11/18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2323-7D08-994B-B376-12F6AADBF67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24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357-9ED5-B746-A752-02FC433FAC8E}" type="datetimeFigureOut">
              <a:rPr lang="es-ES" smtClean="0"/>
              <a:t>8/11/18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2323-7D08-994B-B376-12F6AADBF67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894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357-9ED5-B746-A752-02FC433FAC8E}" type="datetimeFigureOut">
              <a:rPr lang="es-ES" smtClean="0"/>
              <a:t>8/11/18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2323-7D08-994B-B376-12F6AADBF67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22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357-9ED5-B746-A752-02FC433FAC8E}" type="datetimeFigureOut">
              <a:rPr lang="es-ES" smtClean="0"/>
              <a:t>8/11/18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2323-7D08-994B-B376-12F6AADBF67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256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357-9ED5-B746-A752-02FC433FAC8E}" type="datetimeFigureOut">
              <a:rPr lang="es-ES" smtClean="0"/>
              <a:t>8/11/18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2323-7D08-994B-B376-12F6AADBF67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236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357-9ED5-B746-A752-02FC433FAC8E}" type="datetimeFigureOut">
              <a:rPr lang="es-ES" smtClean="0"/>
              <a:t>8/11/18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2323-7D08-994B-B376-12F6AADBF67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831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357-9ED5-B746-A752-02FC433FAC8E}" type="datetimeFigureOut">
              <a:rPr lang="es-ES" smtClean="0"/>
              <a:t>8/11/18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2323-7D08-994B-B376-12F6AADBF67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951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357-9ED5-B746-A752-02FC433FAC8E}" type="datetimeFigureOut">
              <a:rPr lang="es-ES" smtClean="0"/>
              <a:t>8/11/18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2323-7D08-994B-B376-12F6AADBF67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804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05357-9ED5-B746-A752-02FC433FAC8E}" type="datetimeFigureOut">
              <a:rPr lang="es-ES" smtClean="0"/>
              <a:t>8/11/18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32323-7D08-994B-B376-12F6AADBF67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497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edms.cern.ch/document/335745/LAST_RELEASE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950234"/>
              </p:ext>
            </p:extLst>
          </p:nvPr>
        </p:nvGraphicFramePr>
        <p:xfrm>
          <a:off x="148168" y="137582"/>
          <a:ext cx="8879415" cy="298783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17082"/>
                <a:gridCol w="1471083"/>
                <a:gridCol w="1164167"/>
                <a:gridCol w="2497667"/>
                <a:gridCol w="2529416"/>
              </a:tblGrid>
              <a:tr h="675102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Number</a:t>
                      </a:r>
                      <a:r>
                        <a:rPr lang="es-ES" dirty="0" smtClean="0"/>
                        <a:t> of cables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Cable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Lenght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Fibers</a:t>
                      </a:r>
                      <a:r>
                        <a:rPr lang="es-ES" dirty="0" smtClean="0"/>
                        <a:t> per cable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Conector </a:t>
                      </a:r>
                      <a:r>
                        <a:rPr lang="es-ES" dirty="0" err="1" smtClean="0"/>
                        <a:t>End</a:t>
                      </a:r>
                      <a:r>
                        <a:rPr lang="es-ES" dirty="0" smtClean="0"/>
                        <a:t> 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Conector </a:t>
                      </a:r>
                      <a:r>
                        <a:rPr lang="es-ES" dirty="0" err="1" smtClean="0"/>
                        <a:t>End</a:t>
                      </a:r>
                      <a:r>
                        <a:rPr lang="es-ES" dirty="0" smtClean="0"/>
                        <a:t> 2</a:t>
                      </a:r>
                      <a:endParaRPr lang="es-ES" dirty="0"/>
                    </a:p>
                  </a:txBody>
                  <a:tcPr/>
                </a:tc>
              </a:tr>
              <a:tr h="1187566"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80 </a:t>
                      </a:r>
                      <a:r>
                        <a:rPr lang="es-ES" dirty="0" err="1" smtClean="0"/>
                        <a:t>meters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96</a:t>
                      </a:r>
                    </a:p>
                    <a:p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 x MPO/MTP</a:t>
                      </a:r>
                      <a:r>
                        <a:rPr lang="es-ES" baseline="0" dirty="0" smtClean="0"/>
                        <a:t> </a:t>
                      </a:r>
                    </a:p>
                    <a:p>
                      <a:r>
                        <a:rPr lang="es-ES" baseline="0" dirty="0" smtClean="0"/>
                        <a:t>24 </a:t>
                      </a:r>
                      <a:r>
                        <a:rPr lang="es-ES" baseline="0" dirty="0" err="1" smtClean="0"/>
                        <a:t>fibers</a:t>
                      </a:r>
                      <a:r>
                        <a:rPr lang="es-ES" baseline="0" dirty="0" smtClean="0"/>
                        <a:t>  </a:t>
                      </a:r>
                      <a:r>
                        <a:rPr lang="es-ES" baseline="0" dirty="0" err="1" smtClean="0"/>
                        <a:t>Male</a:t>
                      </a:r>
                      <a:endParaRPr lang="es-ES" dirty="0" smtClean="0"/>
                    </a:p>
                    <a:p>
                      <a:r>
                        <a:rPr lang="es-ES" sz="1400" dirty="0" err="1" smtClean="0"/>
                        <a:t>Least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possible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loss</a:t>
                      </a:r>
                      <a:r>
                        <a:rPr lang="es-ES" sz="1400" dirty="0" smtClean="0"/>
                        <a:t> per </a:t>
                      </a:r>
                      <a:r>
                        <a:rPr lang="es-ES" sz="1400" dirty="0" err="1" smtClean="0"/>
                        <a:t>connector</a:t>
                      </a:r>
                      <a:endParaRPr lang="es-E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 x </a:t>
                      </a:r>
                      <a:r>
                        <a:rPr lang="es-ES" dirty="0" smtClean="0"/>
                        <a:t>MPO/MTP</a:t>
                      </a:r>
                      <a:r>
                        <a:rPr lang="es-ES" baseline="0" dirty="0" smtClean="0"/>
                        <a:t> </a:t>
                      </a:r>
                    </a:p>
                    <a:p>
                      <a:r>
                        <a:rPr lang="es-ES" baseline="0" dirty="0" smtClean="0"/>
                        <a:t>12 </a:t>
                      </a:r>
                      <a:r>
                        <a:rPr lang="es-ES" baseline="0" dirty="0" err="1" smtClean="0"/>
                        <a:t>fibers</a:t>
                      </a:r>
                      <a:r>
                        <a:rPr lang="es-ES" baseline="0" dirty="0" smtClean="0"/>
                        <a:t>  </a:t>
                      </a:r>
                      <a:r>
                        <a:rPr lang="es-ES" baseline="0" dirty="0" err="1" smtClean="0"/>
                        <a:t>Female</a:t>
                      </a:r>
                      <a:endParaRPr lang="es-ES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 smtClean="0"/>
                        <a:t>Least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possible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loss</a:t>
                      </a:r>
                      <a:r>
                        <a:rPr lang="es-ES" sz="1400" dirty="0" smtClean="0"/>
                        <a:t> per </a:t>
                      </a:r>
                      <a:r>
                        <a:rPr lang="es-ES" sz="1400" dirty="0" err="1" smtClean="0"/>
                        <a:t>connector</a:t>
                      </a:r>
                      <a:endParaRPr lang="es-ES" sz="1400" dirty="0" smtClean="0"/>
                    </a:p>
                  </a:txBody>
                  <a:tcPr/>
                </a:tc>
              </a:tr>
              <a:tr h="1125171"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30 </a:t>
                      </a:r>
                      <a:r>
                        <a:rPr lang="es-ES" dirty="0" err="1" smtClean="0"/>
                        <a:t>meters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8 x MPO/MTP</a:t>
                      </a:r>
                      <a:r>
                        <a:rPr lang="es-ES" baseline="0" dirty="0" smtClean="0"/>
                        <a:t> </a:t>
                      </a:r>
                    </a:p>
                    <a:p>
                      <a:r>
                        <a:rPr lang="es-ES" baseline="0" dirty="0" smtClean="0"/>
                        <a:t>12 </a:t>
                      </a:r>
                      <a:r>
                        <a:rPr lang="es-ES" baseline="0" dirty="0" err="1" smtClean="0"/>
                        <a:t>fibers</a:t>
                      </a:r>
                      <a:r>
                        <a:rPr lang="es-ES" baseline="0" dirty="0" smtClean="0"/>
                        <a:t>  </a:t>
                      </a:r>
                      <a:r>
                        <a:rPr lang="es-ES" baseline="0" dirty="0" err="1" smtClean="0"/>
                        <a:t>Female</a:t>
                      </a:r>
                      <a:endParaRPr lang="es-ES" dirty="0" smtClean="0"/>
                    </a:p>
                    <a:p>
                      <a:r>
                        <a:rPr lang="es-ES" sz="1400" dirty="0" err="1" smtClean="0"/>
                        <a:t>Least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possible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loss</a:t>
                      </a:r>
                      <a:r>
                        <a:rPr lang="es-ES" sz="1400" dirty="0" smtClean="0"/>
                        <a:t> per </a:t>
                      </a:r>
                      <a:r>
                        <a:rPr lang="es-ES" sz="1400" dirty="0" err="1" smtClean="0"/>
                        <a:t>connector</a:t>
                      </a:r>
                      <a:endParaRPr lang="es-E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 x MPO/MTP</a:t>
                      </a:r>
                      <a:r>
                        <a:rPr lang="es-ES" baseline="0" dirty="0" smtClean="0"/>
                        <a:t> </a:t>
                      </a:r>
                    </a:p>
                    <a:p>
                      <a:r>
                        <a:rPr lang="es-ES" baseline="0" dirty="0" smtClean="0"/>
                        <a:t>24 </a:t>
                      </a:r>
                      <a:r>
                        <a:rPr lang="es-ES" baseline="0" dirty="0" err="1" smtClean="0"/>
                        <a:t>fibers</a:t>
                      </a:r>
                      <a:r>
                        <a:rPr lang="es-ES" baseline="0" dirty="0" smtClean="0"/>
                        <a:t>  </a:t>
                      </a:r>
                      <a:r>
                        <a:rPr lang="es-ES" baseline="0" dirty="0" err="1" smtClean="0"/>
                        <a:t>Female</a:t>
                      </a:r>
                      <a:endParaRPr lang="es-ES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 smtClean="0"/>
                        <a:t>Least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possible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loss</a:t>
                      </a:r>
                      <a:r>
                        <a:rPr lang="es-ES" sz="1400" dirty="0" smtClean="0"/>
                        <a:t> per </a:t>
                      </a:r>
                      <a:r>
                        <a:rPr lang="es-ES" sz="1400" dirty="0" err="1" smtClean="0"/>
                        <a:t>connector</a:t>
                      </a:r>
                      <a:endParaRPr lang="es-E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ángulo 11"/>
          <p:cNvSpPr/>
          <p:nvPr/>
        </p:nvSpPr>
        <p:spPr>
          <a:xfrm>
            <a:off x="148168" y="3251198"/>
            <a:ext cx="8879415" cy="2215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Offers for both Multimode OM3 and OM4.</a:t>
            </a:r>
          </a:p>
          <a:p>
            <a:r>
              <a:rPr lang="en-US" dirty="0" smtClean="0"/>
              <a:t>Jacket: Low Smoke Zero Halogen (LSZH)</a:t>
            </a:r>
          </a:p>
          <a:p>
            <a:r>
              <a:rPr lang="en-US" dirty="0" smtClean="0"/>
              <a:t>Compliance with CERN IS23:</a:t>
            </a:r>
          </a:p>
          <a:p>
            <a:r>
              <a:rPr lang="en-US" sz="1400" dirty="0" smtClean="0">
                <a:latin typeface="Times New Roman"/>
                <a:cs typeface="Times New Roman"/>
                <a:hlinkClick r:id="rId2"/>
              </a:rPr>
              <a:t>https://edms.cern.ch/document/335745/LAST_RELEASED/</a:t>
            </a:r>
            <a:r>
              <a:rPr lang="en-US" sz="1400" dirty="0" smtClean="0">
                <a:latin typeface="Times New Roman"/>
                <a:cs typeface="Times New Roman"/>
              </a:rPr>
              <a:t> </a:t>
            </a:r>
          </a:p>
          <a:p>
            <a:endParaRPr lang="en-US" sz="1400" dirty="0" smtClean="0">
              <a:latin typeface="Times New Roman"/>
              <a:cs typeface="Times New Roman"/>
            </a:endParaRPr>
          </a:p>
          <a:p>
            <a:r>
              <a:rPr lang="en-US" sz="1400" dirty="0" smtClean="0">
                <a:latin typeface="Times New Roman"/>
                <a:cs typeface="Times New Roman"/>
              </a:rPr>
              <a:t>This is the first part of the </a:t>
            </a:r>
            <a:r>
              <a:rPr lang="en-US" sz="1400" dirty="0" err="1" smtClean="0">
                <a:latin typeface="Times New Roman"/>
                <a:cs typeface="Times New Roman"/>
              </a:rPr>
              <a:t>iRPC</a:t>
            </a:r>
            <a:r>
              <a:rPr lang="en-US" sz="1400" dirty="0" smtClean="0">
                <a:latin typeface="Times New Roman"/>
                <a:cs typeface="Times New Roman"/>
              </a:rPr>
              <a:t> </a:t>
            </a:r>
            <a:r>
              <a:rPr lang="en-US" sz="1400" dirty="0" err="1" smtClean="0">
                <a:latin typeface="Times New Roman"/>
                <a:cs typeface="Times New Roman"/>
              </a:rPr>
              <a:t>Endcap</a:t>
            </a:r>
            <a:r>
              <a:rPr lang="en-US" sz="1400" dirty="0" smtClean="0">
                <a:latin typeface="Times New Roman"/>
                <a:cs typeface="Times New Roman"/>
              </a:rPr>
              <a:t> project. </a:t>
            </a:r>
          </a:p>
          <a:p>
            <a:endParaRPr lang="en-US" sz="1400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en-US" sz="1400" dirty="0">
                <a:solidFill>
                  <a:srgbClr val="FF0000"/>
                </a:solidFill>
                <a:latin typeface="Times New Roman"/>
                <a:cs typeface="Times New Roman"/>
              </a:rPr>
              <a:t>In addition there will </a:t>
            </a:r>
            <a:r>
              <a:rPr lang="en-US" sz="1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be the installation of </a:t>
            </a:r>
            <a:r>
              <a:rPr lang="en-US" sz="1400" dirty="0">
                <a:solidFill>
                  <a:srgbClr val="FF0000"/>
                </a:solidFill>
                <a:latin typeface="Times New Roman"/>
                <a:cs typeface="Times New Roman"/>
              </a:rPr>
              <a:t>the entire new link board system for both Barrel and </a:t>
            </a:r>
            <a:r>
              <a:rPr lang="en-US" sz="1400" dirty="0" err="1">
                <a:solidFill>
                  <a:srgbClr val="FF0000"/>
                </a:solidFill>
                <a:latin typeface="Times New Roman"/>
                <a:cs typeface="Times New Roman"/>
              </a:rPr>
              <a:t>Endcap</a:t>
            </a:r>
            <a:r>
              <a:rPr lang="en-US" sz="1400" dirty="0">
                <a:solidFill>
                  <a:srgbClr val="FF0000"/>
                </a:solidFill>
                <a:latin typeface="Times New Roman"/>
                <a:cs typeface="Times New Roman"/>
              </a:rPr>
              <a:t> projects.</a:t>
            </a:r>
          </a:p>
          <a:p>
            <a:endParaRPr lang="en-US" sz="14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47196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140</Words>
  <Application>Microsoft Macintosh PowerPoint</Application>
  <PresentationFormat>Presentación en pantalla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Cabrera</dc:creator>
  <cp:lastModifiedBy>Andres Cabrera</cp:lastModifiedBy>
  <cp:revision>8</cp:revision>
  <dcterms:created xsi:type="dcterms:W3CDTF">2018-11-08T13:39:21Z</dcterms:created>
  <dcterms:modified xsi:type="dcterms:W3CDTF">2018-11-08T15:05:36Z</dcterms:modified>
</cp:coreProperties>
</file>