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45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266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936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20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03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4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31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75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924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59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846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F01E-266B-403B-8955-9BCE74111C4C}" type="datetimeFigureOut">
              <a:rPr lang="en-GB" smtClean="0"/>
              <a:t>12/10/2019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AD5C-2CFC-46C0-B0F7-97C78D432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88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Measure cable lengths TDR Method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10 Oct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7763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171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450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4243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4737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29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958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2297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Measure cable lengths TDR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 cable lengths TDR Method</dc:title>
  <dc:creator>Ian Crotty</dc:creator>
  <cp:lastModifiedBy>Ian Crotty</cp:lastModifiedBy>
  <cp:revision>2</cp:revision>
  <dcterms:created xsi:type="dcterms:W3CDTF">2019-10-12T12:45:19Z</dcterms:created>
  <dcterms:modified xsi:type="dcterms:W3CDTF">2019-10-12T12:46:32Z</dcterms:modified>
</cp:coreProperties>
</file>